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414" r:id="rId4"/>
    <p:sldId id="380" r:id="rId5"/>
    <p:sldId id="415" r:id="rId7"/>
    <p:sldId id="377" r:id="rId8"/>
    <p:sldId id="381" r:id="rId9"/>
    <p:sldId id="408" r:id="rId10"/>
    <p:sldId id="389" r:id="rId11"/>
    <p:sldId id="416" r:id="rId12"/>
    <p:sldId id="391" r:id="rId13"/>
    <p:sldId id="418" r:id="rId14"/>
    <p:sldId id="422" r:id="rId15"/>
    <p:sldId id="417" r:id="rId16"/>
    <p:sldId id="419" r:id="rId17"/>
    <p:sldId id="420" r:id="rId18"/>
    <p:sldId id="421" r:id="rId19"/>
    <p:sldId id="456" r:id="rId20"/>
    <p:sldId id="455" r:id="rId21"/>
    <p:sldId id="386" r:id="rId22"/>
    <p:sldId id="409" r:id="rId23"/>
    <p:sldId id="395" r:id="rId24"/>
    <p:sldId id="400" r:id="rId25"/>
    <p:sldId id="411" r:id="rId26"/>
    <p:sldId id="412" r:id="rId27"/>
    <p:sldId id="424" r:id="rId28"/>
    <p:sldId id="423" r:id="rId29"/>
    <p:sldId id="425" r:id="rId30"/>
    <p:sldId id="467" r:id="rId31"/>
    <p:sldId id="426" r:id="rId32"/>
    <p:sldId id="427" r:id="rId33"/>
    <p:sldId id="428" r:id="rId34"/>
    <p:sldId id="394" r:id="rId35"/>
    <p:sldId id="429" r:id="rId36"/>
    <p:sldId id="430" r:id="rId37"/>
    <p:sldId id="431" r:id="rId38"/>
    <p:sldId id="432" r:id="rId39"/>
    <p:sldId id="403" r:id="rId40"/>
    <p:sldId id="433" r:id="rId41"/>
    <p:sldId id="434" r:id="rId42"/>
    <p:sldId id="454" r:id="rId43"/>
    <p:sldId id="435" r:id="rId44"/>
    <p:sldId id="437" r:id="rId45"/>
    <p:sldId id="436" r:id="rId46"/>
    <p:sldId id="439" r:id="rId47"/>
    <p:sldId id="440" r:id="rId48"/>
    <p:sldId id="443" r:id="rId49"/>
    <p:sldId id="441" r:id="rId50"/>
    <p:sldId id="442" r:id="rId51"/>
    <p:sldId id="444" r:id="rId52"/>
    <p:sldId id="445" r:id="rId53"/>
    <p:sldId id="446" r:id="rId54"/>
    <p:sldId id="447" r:id="rId55"/>
    <p:sldId id="448" r:id="rId56"/>
    <p:sldId id="449" r:id="rId57"/>
    <p:sldId id="450" r:id="rId58"/>
    <p:sldId id="451" r:id="rId59"/>
    <p:sldId id="452" r:id="rId60"/>
    <p:sldId id="453" r:id="rId61"/>
    <p:sldId id="458" r:id="rId62"/>
    <p:sldId id="457" r:id="rId63"/>
    <p:sldId id="459" r:id="rId64"/>
    <p:sldId id="460" r:id="rId65"/>
    <p:sldId id="461" r:id="rId66"/>
    <p:sldId id="462" r:id="rId67"/>
    <p:sldId id="463" r:id="rId68"/>
    <p:sldId id="464" r:id="rId69"/>
    <p:sldId id="466" r:id="rId70"/>
    <p:sldId id="465" r:id="rId71"/>
    <p:sldId id="378" r:id="rId72"/>
    <p:sldId id="258" r:id="rId73"/>
    <p:sldId id="404" r:id="rId74"/>
    <p:sldId id="373" r:id="rId75"/>
    <p:sldId id="374" r:id="rId76"/>
    <p:sldId id="376" r:id="rId77"/>
    <p:sldId id="385" r:id="rId78"/>
    <p:sldId id="384" r:id="rId79"/>
    <p:sldId id="379" r:id="rId80"/>
    <p:sldId id="383" r:id="rId81"/>
  </p:sldIdLst>
  <p:sldSz cx="12192000" cy="6858000"/>
  <p:notesSz cx="6858000" cy="9144000"/>
  <p:custDataLst>
    <p:tags r:id="rId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0D3DA7"/>
    <a:srgbClr val="E632BF"/>
    <a:srgbClr val="FFC000"/>
    <a:srgbClr val="F7B700"/>
    <a:srgbClr val="0339A6"/>
    <a:srgbClr val="172071"/>
    <a:srgbClr val="0070C0"/>
    <a:srgbClr val="384958"/>
    <a:srgbClr val="03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 autoAdjust="0"/>
    <p:restoredTop sz="90446" autoAdjust="0"/>
  </p:normalViewPr>
  <p:slideViewPr>
    <p:cSldViewPr snapToGrid="0" showGuides="1">
      <p:cViewPr varScale="1">
        <p:scale>
          <a:sx n="93" d="100"/>
          <a:sy n="93" d="100"/>
        </p:scale>
        <p:origin x="1224" y="200"/>
      </p:cViewPr>
      <p:guideLst>
        <p:guide orient="horz" pos="2208"/>
        <p:guide pos="5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gs" Target="tags/tag3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ABD4A-4755-F146-986F-D75D299D648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事实上虽然这里没有提及，但是两次</a:t>
            </a:r>
            <a:r>
              <a:rPr lang="en-US" altLang="zh-CN" dirty="0"/>
              <a:t>AI</a:t>
            </a:r>
            <a:r>
              <a:rPr lang="zh-CN" altLang="en-US" dirty="0"/>
              <a:t>寒冬都和算力密切相关，第二次</a:t>
            </a:r>
            <a:r>
              <a:rPr lang="en-US" altLang="zh-CN" dirty="0"/>
              <a:t>AI</a:t>
            </a:r>
            <a:r>
              <a:rPr lang="zh-CN" altLang="en-US" dirty="0"/>
              <a:t>寒冬的开始是因为为专家系统设计的</a:t>
            </a:r>
            <a:r>
              <a:rPr lang="en-US" altLang="zh-CN" dirty="0"/>
              <a:t>lisp</a:t>
            </a:r>
            <a:r>
              <a:rPr lang="zh-CN" altLang="en-US" dirty="0"/>
              <a:t>机器过于昂贵，而购买个人电脑的用户则可以用很少的钱买到更多的计算能力，对用户来说，计算能力就是用户体验，因此在个人电脑兴起的时代，</a:t>
            </a:r>
            <a:r>
              <a:rPr lang="en-US" altLang="zh-CN" dirty="0"/>
              <a:t>IBM</a:t>
            </a:r>
            <a:r>
              <a:rPr lang="zh-CN" altLang="en-US" dirty="0"/>
              <a:t>在这个时候崛起了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硬件持续上升</a:t>
            </a:r>
            <a:r>
              <a:rPr lang="en-US" altLang="zh-CN" dirty="0"/>
              <a:t>-&gt;</a:t>
            </a:r>
            <a:r>
              <a:rPr lang="zh-CN" altLang="en-US" dirty="0"/>
              <a:t>软件的可能性，这个逻辑可以</a:t>
            </a:r>
            <a:r>
              <a:rPr lang="en-US" altLang="zh-CN" dirty="0"/>
              <a:t>keep</a:t>
            </a:r>
            <a:endParaRPr lang="en-US" altLang="zh-CN" dirty="0"/>
          </a:p>
          <a:p>
            <a:r>
              <a:rPr lang="zh-CN" altLang="en-AU" dirty="0"/>
              <a:t>这个</a:t>
            </a:r>
            <a:r>
              <a:rPr lang="zh-CN" altLang="en-US" dirty="0"/>
              <a:t>年代的成功案例：深蓝、指纹识别</a:t>
            </a:r>
            <a:endParaRPr lang="en-AU" altLang="zh-CN" dirty="0"/>
          </a:p>
          <a:p>
            <a:r>
              <a:rPr lang="zh-CN" altLang="en-US" dirty="0"/>
              <a:t>提一下深蓝的原理是什么</a:t>
            </a:r>
            <a:endParaRPr lang="en-AU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ViT算不算大的breakthrough</a:t>
            </a:r>
            <a:endParaRPr lang="en-US" dirty="0"/>
          </a:p>
          <a:p>
            <a:r>
              <a:rPr lang="en-US" altLang="zh-CN" dirty="0"/>
              <a:t>2019</a:t>
            </a:r>
            <a:r>
              <a:rPr lang="zh-CN" altLang="en-US" dirty="0"/>
              <a:t>年有没有？</a:t>
            </a:r>
            <a:endParaRPr lang="en-US" dirty="0"/>
          </a:p>
          <a:p>
            <a:r>
              <a:rPr lang="en-US" dirty="0"/>
              <a:t>AI for </a:t>
            </a:r>
            <a:r>
              <a:rPr lang="en-US" dirty="0" err="1"/>
              <a:t>Science是不是有</a:t>
            </a:r>
            <a:endParaRPr lang="en-AU" dirty="0"/>
          </a:p>
          <a:p>
            <a:r>
              <a:rPr lang="zh-CN" altLang="en-US" dirty="0"/>
              <a:t>语音有没有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最好解释下什么叫分子动力学，其实就是计算某一个时间点每个分子受到的力，再根据牛顿力学计算出下一个时间点分子应该在什么位置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强化学习框架不用太讲</a:t>
            </a:r>
            <a:r>
              <a:rPr lang="zh-CN" altLang="en-US" dirty="0"/>
              <a:t>，可以给例子</a:t>
            </a:r>
            <a:endParaRPr lang="en-AU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强化学习框架不用太讲</a:t>
            </a:r>
            <a:r>
              <a:rPr lang="zh-CN" altLang="en-US" dirty="0"/>
              <a:t>，可以给例子</a:t>
            </a:r>
            <a:endParaRPr lang="en-AU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强化学习框架不用太讲</a:t>
            </a:r>
            <a:r>
              <a:rPr lang="zh-CN" altLang="en-US" dirty="0"/>
              <a:t>，可以给例子</a:t>
            </a:r>
            <a:endParaRPr lang="en-AU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强化学习框架不用太讲</a:t>
            </a:r>
            <a:r>
              <a:rPr lang="zh-CN" altLang="en-US" dirty="0"/>
              <a:t>，可以给例子</a:t>
            </a:r>
            <a:endParaRPr lang="en-AU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Petal </a:t>
            </a:r>
            <a:r>
              <a:rPr lang="zh-CN" altLang="en-US" dirty="0"/>
              <a:t>花瓣，</a:t>
            </a:r>
            <a:r>
              <a:rPr lang="en-US" altLang="zh-CN" dirty="0"/>
              <a:t>sepal</a:t>
            </a:r>
            <a:r>
              <a:rPr lang="zh-CN" altLang="en-US" dirty="0"/>
              <a:t>花萼，</a:t>
            </a:r>
            <a:r>
              <a:rPr lang="en-US" altLang="zh-CN" dirty="0" err="1"/>
              <a:t>setosa</a:t>
            </a:r>
            <a:r>
              <a:rPr lang="zh-CN" altLang="en-US" dirty="0"/>
              <a:t>山鸢尾，主要生长在山地地区，</a:t>
            </a:r>
            <a:r>
              <a:rPr lang="en-US" altLang="zh-CN" dirty="0"/>
              <a:t>versicolor </a:t>
            </a:r>
            <a:r>
              <a:rPr lang="zh-CN" altLang="en-US" dirty="0"/>
              <a:t>变色鸢尾，因为这种鸢尾花在不同种植环境下会变色，所以得名， </a:t>
            </a:r>
            <a:r>
              <a:rPr lang="en-US" altLang="zh-CN" dirty="0"/>
              <a:t>virginica </a:t>
            </a:r>
            <a:r>
              <a:rPr lang="zh-CN" altLang="en-US" dirty="0"/>
              <a:t>维吉尼亚鸢尾，用他的原产地美国弗吉尼亚命名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给多个定义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人类通过经验找到规律</a:t>
            </a:r>
            <a:r>
              <a:rPr lang="zh-CN" altLang="en-US" dirty="0"/>
              <a:t>，再利用规律去演绎未来</a:t>
            </a:r>
            <a:endParaRPr lang="en-AU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</a:t>
            </a:r>
            <a:r>
              <a:rPr lang="zh-CN" altLang="en-US" dirty="0"/>
              <a:t>这个领域区别于其它研究领域的特点是，他的会议论文特别重要。像是孙老师做生物信息学，他发表过很多的</a:t>
            </a:r>
            <a:r>
              <a:rPr lang="en-US" altLang="zh-CN" dirty="0"/>
              <a:t>nature</a:t>
            </a:r>
            <a:r>
              <a:rPr lang="zh-CN" altLang="en-US" dirty="0"/>
              <a:t>这类超级期刊，我之前做物理研究的时候，物理会议一般也不接受长文章投稿，一般都接受一些进展快报，会议只是大家交流期刊论文的一个场地，但是对</a:t>
            </a:r>
            <a:r>
              <a:rPr lang="en-US" altLang="zh-CN" dirty="0"/>
              <a:t>AI</a:t>
            </a:r>
            <a:r>
              <a:rPr lang="zh-CN" altLang="en-US" dirty="0"/>
              <a:t>这个迭代速度非常快的领域来说，会议论文是一个重要的发表学术成果的途径。用</a:t>
            </a:r>
            <a:r>
              <a:rPr lang="en-US" altLang="zh-CN" dirty="0" err="1"/>
              <a:t>neurips</a:t>
            </a:r>
            <a:r>
              <a:rPr lang="en-US" altLang="zh-CN" dirty="0"/>
              <a:t> 2024</a:t>
            </a:r>
            <a:r>
              <a:rPr lang="zh-CN" altLang="en-US" dirty="0"/>
              <a:t>的官网上的一个截图做例子，我给大家介绍一下一般</a:t>
            </a:r>
            <a:r>
              <a:rPr lang="en-US" altLang="zh-CN" dirty="0"/>
              <a:t>AI</a:t>
            </a:r>
            <a:r>
              <a:rPr lang="zh-CN" altLang="en-US" dirty="0"/>
              <a:t>论文接收的一个周期，还有我们</a:t>
            </a:r>
            <a:r>
              <a:rPr lang="en-US" altLang="zh-CN" dirty="0"/>
              <a:t>AI</a:t>
            </a:r>
            <a:r>
              <a:rPr lang="zh-CN" altLang="en-US" dirty="0"/>
              <a:t>从业者每天的工作内容是什么。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Parallelism: GPU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含有数千个计算核心，能够进行并行的计算，非常适合处理现代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需要的矩阵和张量运算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Massive Throughput GPU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对于数据的吞吐速度非常快，比如</a:t>
            </a:r>
            <a:r>
              <a:rPr lang="en-US" altLang="zh-CN" sz="12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switch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技术，是一种卡间互联的技术，对于大型模型的训练至关重要，</a:t>
            </a:r>
            <a:r>
              <a:rPr lang="en-US" altLang="zh-CN" sz="12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nvswitch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远远快于 </a:t>
            </a:r>
            <a:r>
              <a:rPr lang="en-US" altLang="zh-CN" sz="12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Optimized for Deep Learning Frameworks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：经过十几年的发展，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的并行计算框架相当多，适配良好，我们不需要重新去造轮子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下面给大家看了一张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服务器的图，上面是一些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，跟我们平时买的游戏显卡比如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4090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不一样，这种服务器级别的人工智能显卡不会自带风扇，是机箱里的暴力风扇直吹他的散热鳍片，下面我们可以看到一排芯片，这一排芯片就是</a:t>
            </a:r>
            <a:r>
              <a:rPr lang="en-US" altLang="zh-CN" sz="12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nvswitch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，用来绕开</a:t>
            </a:r>
            <a:r>
              <a:rPr lang="en-US" altLang="zh-CN" sz="12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总线，在显卡间以接近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TB/s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的速度，就是一秒可以传输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1T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</a:t>
            </a:r>
            <a:r>
              <a:rPr lang="en-US" altLang="zh-CN" sz="12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nvswitch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就是传输数据的数据桥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542B-7BE8-9042-BE0B-8B5E04F7AB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1234-9881-8C4F-A871-1A706471BB5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E523-3768-004D-8386-8C6E3E241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1234-9881-8C4F-A871-1A706471BB5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E523-3768-004D-8386-8C6E3E241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1234-9881-8C4F-A871-1A706471BB5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E523-3768-004D-8386-8C6E3E241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1234-9881-8C4F-A871-1A706471BB5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E523-3768-004D-8386-8C6E3E241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emf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21234-9881-8C4F-A871-1A706471BB5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BE523-3768-004D-8386-8C6E3E2410F6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Holder 4"/>
          <p:cNvSpPr txBox="1"/>
          <p:nvPr userDrawn="1"/>
        </p:nvSpPr>
        <p:spPr>
          <a:xfrm>
            <a:off x="11373364" y="6493420"/>
            <a:ext cx="457514" cy="111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zh-CN"/>
            </a:defPPr>
            <a:lvl1pPr marL="0" algn="r" defTabSz="914400" rtl="0" eaLnBrk="1" latinLnBrk="0" hangingPunct="1">
              <a:defRPr sz="600" b="0" i="0" kern="1200">
                <a:solidFill>
                  <a:srgbClr val="005086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700" dirty="0">
                <a:solidFill>
                  <a:srgbClr val="023AA0"/>
                </a:solidFill>
              </a:rPr>
              <a:t>Page</a:t>
            </a:r>
            <a:r>
              <a:rPr lang="en-US" sz="700" spc="-5" dirty="0">
                <a:solidFill>
                  <a:srgbClr val="023AA0"/>
                </a:solidFill>
              </a:rPr>
              <a:t> </a:t>
            </a:r>
            <a:fld id="{81D60167-4931-47E6-BA6A-407CBD079E47}" type="slidenum">
              <a:rPr sz="700" spc="-25" smtClean="0">
                <a:solidFill>
                  <a:srgbClr val="023AA0"/>
                </a:solidFill>
              </a:rPr>
            </a:fld>
            <a:endParaRPr sz="700" spc="-25" dirty="0">
              <a:solidFill>
                <a:srgbClr val="023AA0"/>
              </a:solidFill>
            </a:endParaRPr>
          </a:p>
        </p:txBody>
      </p:sp>
      <p:pic>
        <p:nvPicPr>
          <p:cNvPr id="7" name="object 2"/>
          <p:cNvPicPr/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-15197"/>
            <a:ext cx="12192000" cy="283464"/>
          </a:xfrm>
          <a:prstGeom prst="rect">
            <a:avLst/>
          </a:prstGeom>
        </p:spPr>
      </p:pic>
      <p:sp>
        <p:nvSpPr>
          <p:cNvPr id="10" name="object 3"/>
          <p:cNvSpPr txBox="1"/>
          <p:nvPr userDrawn="1"/>
        </p:nvSpPr>
        <p:spPr>
          <a:xfrm>
            <a:off x="9733691" y="64723"/>
            <a:ext cx="2291398" cy="123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800" b="1" dirty="0">
                <a:solidFill>
                  <a:schemeClr val="bg1"/>
                </a:solidFill>
                <a:effectLst/>
                <a:latin typeface="Montserrat" pitchFamily="2" charset="0"/>
              </a:rPr>
              <a:t>Shanghai Artificial Intelligence Laboratory</a:t>
            </a:r>
            <a:endParaRPr lang="en-US" altLang="zh-CN" sz="800" dirty="0">
              <a:solidFill>
                <a:schemeClr val="bg1"/>
              </a:solidFill>
              <a:effectLst/>
              <a:latin typeface="Montserrat SemiBold" pitchFamily="2" charset="0"/>
            </a:endParaRPr>
          </a:p>
        </p:txBody>
      </p:sp>
      <p:sp>
        <p:nvSpPr>
          <p:cNvPr id="9" name="Holder 4"/>
          <p:cNvSpPr txBox="1"/>
          <p:nvPr userDrawn="1"/>
        </p:nvSpPr>
        <p:spPr>
          <a:xfrm>
            <a:off x="361122" y="6496823"/>
            <a:ext cx="845562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rgbClr val="005086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700" dirty="0" err="1">
                <a:solidFill>
                  <a:srgbClr val="023AA0"/>
                </a:solidFill>
                <a:effectLst/>
                <a:latin typeface="Montserrat" pitchFamily="2" charset="0"/>
              </a:rPr>
              <a:t>www.shlab.org.cn</a:t>
            </a:r>
            <a:endParaRPr lang="en-US" altLang="zh-CN" sz="700" dirty="0">
              <a:solidFill>
                <a:srgbClr val="023AA0"/>
              </a:solidFill>
              <a:effectLst/>
              <a:latin typeface="Montserrat" pitchFamily="2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7"/>
          <a:srcRect t="16190" b="50000"/>
          <a:stretch>
            <a:fillRect/>
          </a:stretch>
        </p:blipFill>
        <p:spPr>
          <a:xfrm>
            <a:off x="6704863" y="-15197"/>
            <a:ext cx="3430509" cy="2834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jpe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jpe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4.png"/><Relationship Id="rId1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hyperlink" Target="https://matpool.com/edu" TargetMode="External"/><Relationship Id="rId3" Type="http://schemas.openxmlformats.org/officeDocument/2006/relationships/hyperlink" Target="https://www.autodl.com/docs/student/" TargetMode="External"/><Relationship Id="rId2" Type="http://schemas.openxmlformats.org/officeDocument/2006/relationships/hyperlink" Target="https://doc.hfai.high-flyer.cn/index.html" TargetMode="External"/><Relationship Id="rId1" Type="http://schemas.openxmlformats.org/officeDocument/2006/relationships/hyperlink" Target="https://mp.weixin.qq.com/s/irwIIZJDDX5VhwsqOiFfR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microsoft.com/office/2007/relationships/media" Target="../media/media1.mp4"/><Relationship Id="rId7" Type="http://schemas.openxmlformats.org/officeDocument/2006/relationships/video" Target="../media/media1.mp4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83.png"/><Relationship Id="rId14" Type="http://schemas.openxmlformats.org/officeDocument/2006/relationships/image" Target="../media/image82.png"/><Relationship Id="rId13" Type="http://schemas.openxmlformats.org/officeDocument/2006/relationships/image" Target="../media/image81.png"/><Relationship Id="rId12" Type="http://schemas.openxmlformats.org/officeDocument/2006/relationships/image" Target="../media/image80.png"/><Relationship Id="rId11" Type="http://schemas.openxmlformats.org/officeDocument/2006/relationships/image" Target="../media/image79.png"/><Relationship Id="rId10" Type="http://schemas.openxmlformats.org/officeDocument/2006/relationships/image" Target="../media/image78.jpeg"/><Relationship Id="rId1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1" Type="http://schemas.openxmlformats.org/officeDocument/2006/relationships/image" Target="../media/image9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emf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1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svg"/><Relationship Id="rId1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microsoft.com/office/2007/relationships/media" Target="../media/media3.mp4"/><Relationship Id="rId3" Type="http://schemas.openxmlformats.org/officeDocument/2006/relationships/video" Target="../media/media3.mp4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9" Type="http://schemas.openxmlformats.org/officeDocument/2006/relationships/slideLayout" Target="../slideLayouts/slideLayout1.xml"/><Relationship Id="rId28" Type="http://schemas.openxmlformats.org/officeDocument/2006/relationships/image" Target="../media/image152.png"/><Relationship Id="rId27" Type="http://schemas.openxmlformats.org/officeDocument/2006/relationships/image" Target="../media/image151.png"/><Relationship Id="rId26" Type="http://schemas.openxmlformats.org/officeDocument/2006/relationships/image" Target="../media/image150.png"/><Relationship Id="rId25" Type="http://schemas.openxmlformats.org/officeDocument/2006/relationships/image" Target="../media/image149.png"/><Relationship Id="rId24" Type="http://schemas.openxmlformats.org/officeDocument/2006/relationships/image" Target="../media/image148.png"/><Relationship Id="rId23" Type="http://schemas.openxmlformats.org/officeDocument/2006/relationships/image" Target="../media/image147.png"/><Relationship Id="rId22" Type="http://schemas.openxmlformats.org/officeDocument/2006/relationships/image" Target="../media/image146.png"/><Relationship Id="rId21" Type="http://schemas.openxmlformats.org/officeDocument/2006/relationships/image" Target="../media/image145.png"/><Relationship Id="rId20" Type="http://schemas.openxmlformats.org/officeDocument/2006/relationships/image" Target="../media/image144.png"/><Relationship Id="rId2" Type="http://schemas.openxmlformats.org/officeDocument/2006/relationships/image" Target="../media/image126.png"/><Relationship Id="rId19" Type="http://schemas.openxmlformats.org/officeDocument/2006/relationships/image" Target="../media/image143.png"/><Relationship Id="rId18" Type="http://schemas.openxmlformats.org/officeDocument/2006/relationships/image" Target="../media/image142.png"/><Relationship Id="rId17" Type="http://schemas.openxmlformats.org/officeDocument/2006/relationships/image" Target="../media/image141.png"/><Relationship Id="rId16" Type="http://schemas.openxmlformats.org/officeDocument/2006/relationships/image" Target="../media/image140.png"/><Relationship Id="rId15" Type="http://schemas.openxmlformats.org/officeDocument/2006/relationships/image" Target="../media/image139.png"/><Relationship Id="rId14" Type="http://schemas.openxmlformats.org/officeDocument/2006/relationships/image" Target="../media/image138.png"/><Relationship Id="rId13" Type="http://schemas.openxmlformats.org/officeDocument/2006/relationships/image" Target="../media/image137.png"/><Relationship Id="rId12" Type="http://schemas.openxmlformats.org/officeDocument/2006/relationships/image" Target="../media/image136.png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1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8" Type="http://schemas.openxmlformats.org/officeDocument/2006/relationships/slideLayout" Target="../slideLayouts/slideLayout1.xml"/><Relationship Id="rId27" Type="http://schemas.openxmlformats.org/officeDocument/2006/relationships/image" Target="../media/image151.png"/><Relationship Id="rId26" Type="http://schemas.openxmlformats.org/officeDocument/2006/relationships/image" Target="../media/image150.png"/><Relationship Id="rId25" Type="http://schemas.openxmlformats.org/officeDocument/2006/relationships/image" Target="../media/image149.png"/><Relationship Id="rId24" Type="http://schemas.openxmlformats.org/officeDocument/2006/relationships/image" Target="../media/image148.png"/><Relationship Id="rId23" Type="http://schemas.openxmlformats.org/officeDocument/2006/relationships/image" Target="../media/image147.png"/><Relationship Id="rId22" Type="http://schemas.openxmlformats.org/officeDocument/2006/relationships/image" Target="../media/image146.png"/><Relationship Id="rId21" Type="http://schemas.openxmlformats.org/officeDocument/2006/relationships/image" Target="../media/image145.png"/><Relationship Id="rId20" Type="http://schemas.openxmlformats.org/officeDocument/2006/relationships/image" Target="../media/image144.png"/><Relationship Id="rId2" Type="http://schemas.openxmlformats.org/officeDocument/2006/relationships/image" Target="../media/image126.png"/><Relationship Id="rId19" Type="http://schemas.openxmlformats.org/officeDocument/2006/relationships/image" Target="../media/image143.png"/><Relationship Id="rId18" Type="http://schemas.openxmlformats.org/officeDocument/2006/relationships/image" Target="../media/image142.png"/><Relationship Id="rId17" Type="http://schemas.openxmlformats.org/officeDocument/2006/relationships/image" Target="../media/image141.png"/><Relationship Id="rId16" Type="http://schemas.openxmlformats.org/officeDocument/2006/relationships/image" Target="../media/image140.png"/><Relationship Id="rId15" Type="http://schemas.openxmlformats.org/officeDocument/2006/relationships/image" Target="../media/image139.png"/><Relationship Id="rId14" Type="http://schemas.openxmlformats.org/officeDocument/2006/relationships/image" Target="../media/image138.png"/><Relationship Id="rId13" Type="http://schemas.openxmlformats.org/officeDocument/2006/relationships/image" Target="../media/image137.png"/><Relationship Id="rId12" Type="http://schemas.openxmlformats.org/officeDocument/2006/relationships/image" Target="../media/image136.png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1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png"/><Relationship Id="rId8" Type="http://schemas.openxmlformats.org/officeDocument/2006/relationships/image" Target="../media/image135.png"/><Relationship Id="rId7" Type="http://schemas.openxmlformats.org/officeDocument/2006/relationships/image" Target="../media/image134.png"/><Relationship Id="rId6" Type="http://schemas.openxmlformats.org/officeDocument/2006/relationships/image" Target="../media/image133.png"/><Relationship Id="rId5" Type="http://schemas.openxmlformats.org/officeDocument/2006/relationships/image" Target="../media/image154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19" Type="http://schemas.openxmlformats.org/officeDocument/2006/relationships/image" Target="../media/image157.png"/><Relationship Id="rId18" Type="http://schemas.openxmlformats.org/officeDocument/2006/relationships/image" Target="../media/image156.png"/><Relationship Id="rId17" Type="http://schemas.openxmlformats.org/officeDocument/2006/relationships/image" Target="../media/image155.png"/><Relationship Id="rId16" Type="http://schemas.openxmlformats.org/officeDocument/2006/relationships/image" Target="../media/image151.png"/><Relationship Id="rId15" Type="http://schemas.openxmlformats.org/officeDocument/2006/relationships/image" Target="../media/image146.png"/><Relationship Id="rId14" Type="http://schemas.openxmlformats.org/officeDocument/2006/relationships/image" Target="../media/image144.png"/><Relationship Id="rId13" Type="http://schemas.openxmlformats.org/officeDocument/2006/relationships/image" Target="../media/image142.png"/><Relationship Id="rId12" Type="http://schemas.openxmlformats.org/officeDocument/2006/relationships/image" Target="../media/image141.png"/><Relationship Id="rId11" Type="http://schemas.openxmlformats.org/officeDocument/2006/relationships/image" Target="../media/image139.png"/><Relationship Id="rId10" Type="http://schemas.openxmlformats.org/officeDocument/2006/relationships/image" Target="../media/image138.png"/><Relationship Id="rId1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20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73.png"/><Relationship Id="rId17" Type="http://schemas.openxmlformats.org/officeDocument/2006/relationships/image" Target="../media/image157.png"/><Relationship Id="rId16" Type="http://schemas.openxmlformats.org/officeDocument/2006/relationships/image" Target="../media/image172.png"/><Relationship Id="rId15" Type="http://schemas.openxmlformats.org/officeDocument/2006/relationships/image" Target="../media/image171.png"/><Relationship Id="rId14" Type="http://schemas.openxmlformats.org/officeDocument/2006/relationships/image" Target="../media/image170.png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58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1.png"/><Relationship Id="rId7" Type="http://schemas.openxmlformats.org/officeDocument/2006/relationships/image" Target="../media/image180.png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image" Target="../media/image176.png"/><Relationship Id="rId21" Type="http://schemas.openxmlformats.org/officeDocument/2006/relationships/notesSlide" Target="../notesSlides/notesSlide21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19" Type="http://schemas.openxmlformats.org/officeDocument/2006/relationships/image" Target="../media/image192.png"/><Relationship Id="rId18" Type="http://schemas.openxmlformats.org/officeDocument/2006/relationships/image" Target="../media/image191.png"/><Relationship Id="rId17" Type="http://schemas.openxmlformats.org/officeDocument/2006/relationships/image" Target="../media/image190.png"/><Relationship Id="rId16" Type="http://schemas.openxmlformats.org/officeDocument/2006/relationships/image" Target="../media/image189.png"/><Relationship Id="rId15" Type="http://schemas.openxmlformats.org/officeDocument/2006/relationships/image" Target="../media/image188.png"/><Relationship Id="rId14" Type="http://schemas.openxmlformats.org/officeDocument/2006/relationships/image" Target="../media/image187.png"/><Relationship Id="rId13" Type="http://schemas.openxmlformats.org/officeDocument/2006/relationships/image" Target="../media/image186.png"/><Relationship Id="rId12" Type="http://schemas.openxmlformats.org/officeDocument/2006/relationships/image" Target="../media/image185.png"/><Relationship Id="rId11" Type="http://schemas.openxmlformats.org/officeDocument/2006/relationships/image" Target="../media/image184.png"/><Relationship Id="rId10" Type="http://schemas.openxmlformats.org/officeDocument/2006/relationships/image" Target="../media/image183.png"/><Relationship Id="rId1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image" Target="../media/image157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1.png"/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image" Target="../media/image198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7.png"/><Relationship Id="rId4" Type="http://schemas.openxmlformats.org/officeDocument/2006/relationships/hyperlink" Target="https://pytorch.org/get-started/locally/" TargetMode="External"/><Relationship Id="rId3" Type="http://schemas.openxmlformats.org/officeDocument/2006/relationships/image" Target="../media/image206.png"/><Relationship Id="rId2" Type="http://schemas.openxmlformats.org/officeDocument/2006/relationships/image" Target="../media/image205.jpeg"/><Relationship Id="rId1" Type="http://schemas.openxmlformats.org/officeDocument/2006/relationships/image" Target="../media/image204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image" Target="../media/image204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1" Type="http://schemas.openxmlformats.org/officeDocument/2006/relationships/image" Target="../media/image20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1" Type="http://schemas.openxmlformats.org/officeDocument/2006/relationships/image" Target="../media/image204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image" Target="../media/image204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8.png"/><Relationship Id="rId3" Type="http://schemas.openxmlformats.org/officeDocument/2006/relationships/image" Target="../media/image217.jpeg"/><Relationship Id="rId2" Type="http://schemas.openxmlformats.org/officeDocument/2006/relationships/image" Target="../media/image216.png"/><Relationship Id="rId1" Type="http://schemas.openxmlformats.org/officeDocument/2006/relationships/image" Target="../media/image204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1" Type="http://schemas.openxmlformats.org/officeDocument/2006/relationships/image" Target="../media/image20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1" Type="http://schemas.openxmlformats.org/officeDocument/2006/relationships/image" Target="../media/image204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1.png"/><Relationship Id="rId2" Type="http://schemas.openxmlformats.org/officeDocument/2006/relationships/image" Target="../media/image204.png"/><Relationship Id="rId1" Type="http://schemas.openxmlformats.org/officeDocument/2006/relationships/hyperlink" Target="https://github.com/pytorch/examples" TargetMode="Externa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1" Type="http://schemas.openxmlformats.org/officeDocument/2006/relationships/image" Target="../media/image2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6.png"/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image" Target="../media/image22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7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1" Type="http://schemas.openxmlformats.org/officeDocument/2006/relationships/image" Target="../media/image228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1" Type="http://schemas.openxmlformats.org/officeDocument/2006/relationships/image" Target="../media/image230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3.jpeg"/><Relationship Id="rId1" Type="http://schemas.openxmlformats.org/officeDocument/2006/relationships/image" Target="../media/image2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1" Type="http://schemas.openxmlformats.org/officeDocument/2006/relationships/image" Target="../media/image234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jpeg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4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0.emf"/><Relationship Id="rId2" Type="http://schemas.openxmlformats.org/officeDocument/2006/relationships/image" Target="../media/image249.emf"/><Relationship Id="rId1" Type="http://schemas.openxmlformats.org/officeDocument/2006/relationships/image" Target="../media/image248.emf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emf"/><Relationship Id="rId8" Type="http://schemas.openxmlformats.org/officeDocument/2006/relationships/image" Target="../media/image257.emf"/><Relationship Id="rId7" Type="http://schemas.openxmlformats.org/officeDocument/2006/relationships/image" Target="../media/image256.emf"/><Relationship Id="rId68" Type="http://schemas.openxmlformats.org/officeDocument/2006/relationships/slideLayout" Target="../slideLayouts/slideLayout1.xml"/><Relationship Id="rId67" Type="http://schemas.openxmlformats.org/officeDocument/2006/relationships/image" Target="../media/image243.png"/><Relationship Id="rId66" Type="http://schemas.openxmlformats.org/officeDocument/2006/relationships/image" Target="../media/image242.png"/><Relationship Id="rId65" Type="http://schemas.openxmlformats.org/officeDocument/2006/relationships/image" Target="../media/image241.png"/><Relationship Id="rId64" Type="http://schemas.openxmlformats.org/officeDocument/2006/relationships/image" Target="../media/image240.png"/><Relationship Id="rId63" Type="http://schemas.openxmlformats.org/officeDocument/2006/relationships/image" Target="../media/image239.png"/><Relationship Id="rId62" Type="http://schemas.openxmlformats.org/officeDocument/2006/relationships/image" Target="../media/image238.png"/><Relationship Id="rId61" Type="http://schemas.openxmlformats.org/officeDocument/2006/relationships/image" Target="../media/image246.png"/><Relationship Id="rId60" Type="http://schemas.openxmlformats.org/officeDocument/2006/relationships/image" Target="../media/image306.emf"/><Relationship Id="rId6" Type="http://schemas.openxmlformats.org/officeDocument/2006/relationships/image" Target="../media/image255.emf"/><Relationship Id="rId59" Type="http://schemas.openxmlformats.org/officeDocument/2006/relationships/image" Target="../media/image305.emf"/><Relationship Id="rId58" Type="http://schemas.openxmlformats.org/officeDocument/2006/relationships/image" Target="../media/image304.emf"/><Relationship Id="rId57" Type="http://schemas.openxmlformats.org/officeDocument/2006/relationships/image" Target="../media/image303.emf"/><Relationship Id="rId56" Type="http://schemas.openxmlformats.org/officeDocument/2006/relationships/image" Target="../media/image302.emf"/><Relationship Id="rId55" Type="http://schemas.openxmlformats.org/officeDocument/2006/relationships/image" Target="../media/image301.emf"/><Relationship Id="rId54" Type="http://schemas.openxmlformats.org/officeDocument/2006/relationships/image" Target="../media/image300.emf"/><Relationship Id="rId53" Type="http://schemas.openxmlformats.org/officeDocument/2006/relationships/image" Target="../media/image299.emf"/><Relationship Id="rId52" Type="http://schemas.openxmlformats.org/officeDocument/2006/relationships/image" Target="../media/image298.emf"/><Relationship Id="rId51" Type="http://schemas.openxmlformats.org/officeDocument/2006/relationships/image" Target="../media/image297.emf"/><Relationship Id="rId50" Type="http://schemas.openxmlformats.org/officeDocument/2006/relationships/image" Target="../media/image296.emf"/><Relationship Id="rId5" Type="http://schemas.openxmlformats.org/officeDocument/2006/relationships/image" Target="../media/image254.emf"/><Relationship Id="rId49" Type="http://schemas.openxmlformats.org/officeDocument/2006/relationships/image" Target="../media/image295.emf"/><Relationship Id="rId48" Type="http://schemas.openxmlformats.org/officeDocument/2006/relationships/image" Target="../media/image294.emf"/><Relationship Id="rId47" Type="http://schemas.openxmlformats.org/officeDocument/2006/relationships/image" Target="../media/image18.emf"/><Relationship Id="rId46" Type="http://schemas.openxmlformats.org/officeDocument/2006/relationships/image" Target="../media/image293.emf"/><Relationship Id="rId45" Type="http://schemas.openxmlformats.org/officeDocument/2006/relationships/image" Target="../media/image292.emf"/><Relationship Id="rId44" Type="http://schemas.openxmlformats.org/officeDocument/2006/relationships/image" Target="../media/image291.emf"/><Relationship Id="rId43" Type="http://schemas.openxmlformats.org/officeDocument/2006/relationships/image" Target="../media/image17.emf"/><Relationship Id="rId42" Type="http://schemas.openxmlformats.org/officeDocument/2006/relationships/image" Target="../media/image290.emf"/><Relationship Id="rId41" Type="http://schemas.openxmlformats.org/officeDocument/2006/relationships/image" Target="../media/image289.emf"/><Relationship Id="rId40" Type="http://schemas.openxmlformats.org/officeDocument/2006/relationships/image" Target="../media/image288.emf"/><Relationship Id="rId4" Type="http://schemas.openxmlformats.org/officeDocument/2006/relationships/image" Target="../media/image253.emf"/><Relationship Id="rId39" Type="http://schemas.openxmlformats.org/officeDocument/2006/relationships/image" Target="../media/image287.emf"/><Relationship Id="rId38" Type="http://schemas.openxmlformats.org/officeDocument/2006/relationships/image" Target="../media/image286.emf"/><Relationship Id="rId37" Type="http://schemas.openxmlformats.org/officeDocument/2006/relationships/image" Target="../media/image285.emf"/><Relationship Id="rId36" Type="http://schemas.openxmlformats.org/officeDocument/2006/relationships/image" Target="../media/image284.emf"/><Relationship Id="rId35" Type="http://schemas.openxmlformats.org/officeDocument/2006/relationships/image" Target="../media/image283.emf"/><Relationship Id="rId34" Type="http://schemas.openxmlformats.org/officeDocument/2006/relationships/image" Target="../media/image282.emf"/><Relationship Id="rId33" Type="http://schemas.openxmlformats.org/officeDocument/2006/relationships/image" Target="../media/image281.emf"/><Relationship Id="rId32" Type="http://schemas.openxmlformats.org/officeDocument/2006/relationships/image" Target="../media/image280.emf"/><Relationship Id="rId31" Type="http://schemas.openxmlformats.org/officeDocument/2006/relationships/image" Target="../media/image279.emf"/><Relationship Id="rId30" Type="http://schemas.openxmlformats.org/officeDocument/2006/relationships/image" Target="../media/image278.emf"/><Relationship Id="rId3" Type="http://schemas.openxmlformats.org/officeDocument/2006/relationships/image" Target="../media/image252.emf"/><Relationship Id="rId29" Type="http://schemas.openxmlformats.org/officeDocument/2006/relationships/image" Target="../media/image277.emf"/><Relationship Id="rId28" Type="http://schemas.openxmlformats.org/officeDocument/2006/relationships/image" Target="../media/image276.emf"/><Relationship Id="rId27" Type="http://schemas.openxmlformats.org/officeDocument/2006/relationships/image" Target="../media/image275.emf"/><Relationship Id="rId26" Type="http://schemas.openxmlformats.org/officeDocument/2006/relationships/image" Target="../media/image274.emf"/><Relationship Id="rId25" Type="http://schemas.openxmlformats.org/officeDocument/2006/relationships/image" Target="../media/image273.emf"/><Relationship Id="rId24" Type="http://schemas.openxmlformats.org/officeDocument/2006/relationships/image" Target="../media/image272.emf"/><Relationship Id="rId23" Type="http://schemas.openxmlformats.org/officeDocument/2006/relationships/image" Target="../media/image271.emf"/><Relationship Id="rId22" Type="http://schemas.openxmlformats.org/officeDocument/2006/relationships/image" Target="../media/image270.emf"/><Relationship Id="rId21" Type="http://schemas.openxmlformats.org/officeDocument/2006/relationships/image" Target="../media/image269.emf"/><Relationship Id="rId20" Type="http://schemas.openxmlformats.org/officeDocument/2006/relationships/image" Target="../media/image268.emf"/><Relationship Id="rId2" Type="http://schemas.openxmlformats.org/officeDocument/2006/relationships/image" Target="../media/image251.emf"/><Relationship Id="rId19" Type="http://schemas.openxmlformats.org/officeDocument/2006/relationships/image" Target="../media/image267.emf"/><Relationship Id="rId18" Type="http://schemas.openxmlformats.org/officeDocument/2006/relationships/image" Target="../media/image266.emf"/><Relationship Id="rId17" Type="http://schemas.openxmlformats.org/officeDocument/2006/relationships/image" Target="../media/image265.emf"/><Relationship Id="rId16" Type="http://schemas.openxmlformats.org/officeDocument/2006/relationships/image" Target="../media/image264.emf"/><Relationship Id="rId15" Type="http://schemas.openxmlformats.org/officeDocument/2006/relationships/image" Target="../media/image263.emf"/><Relationship Id="rId14" Type="http://schemas.openxmlformats.org/officeDocument/2006/relationships/image" Target="../media/image262.emf"/><Relationship Id="rId13" Type="http://schemas.openxmlformats.org/officeDocument/2006/relationships/image" Target="../media/image261.emf"/><Relationship Id="rId12" Type="http://schemas.openxmlformats.org/officeDocument/2006/relationships/image" Target="../media/image260.emf"/><Relationship Id="rId11" Type="http://schemas.openxmlformats.org/officeDocument/2006/relationships/image" Target="../media/image259.emf"/><Relationship Id="rId10" Type="http://schemas.openxmlformats.org/officeDocument/2006/relationships/image" Target="../media/image16.emf"/><Relationship Id="rId1" Type="http://schemas.openxmlformats.org/officeDocument/2006/relationships/hyperlink" Target="https://www.iconfont.cn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www.iconfont.cn/" TargetMode="Externa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文本框 12"/>
          <p:cNvSpPr txBox="1"/>
          <p:nvPr/>
        </p:nvSpPr>
        <p:spPr>
          <a:xfrm>
            <a:off x="762084" y="2404459"/>
            <a:ext cx="9035060" cy="2855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defRPr/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Invited talk: </a:t>
            </a:r>
            <a:r>
              <a:rPr kumimoji="1" lang="en-US" altLang="zh-CN" sz="2800" b="1" i="0" u="none" strike="noStrik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Bioinformatics x AI</a:t>
            </a:r>
            <a:endParaRPr lang="en-US" altLang="zh-CN" sz="2800" b="1" i="0" u="none" strike="noStrike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00000"/>
              </a:lnSpc>
              <a:defRPr/>
            </a:pPr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 1 - Basics of Artificial Intelligence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83000"/>
              </a:lnSpc>
            </a:pPr>
            <a:r>
              <a:rPr lang="en-US" altLang="zh-CN" sz="1400" b="0" i="0" u="none" strike="noStrike" dirty="0">
                <a:solidFill>
                  <a:srgbClr val="000000"/>
                </a:solidFill>
                <a:latin typeface="Arial" panose="020B0604020202020204"/>
              </a:rPr>
              <a:t> </a:t>
            </a:r>
            <a:endParaRPr kumimoji="1"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Lecturer</a:t>
            </a:r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kumimoji="1"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Dongzhan</a:t>
            </a:r>
            <a:r>
              <a:rPr kumimoji="1"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Zhou</a:t>
            </a:r>
            <a:endParaRPr kumimoji="1"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Date</a:t>
            </a:r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fld id="{14FAE4DC-143B-A44E-BC22-67FC3C6D6F32}" type="datetime1">
              <a:rPr kumimoji="1"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fld>
            <a:endParaRPr kumimoji="1"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Top-tier Conferences, Journals, and Awards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Rectangle 96"/>
          <p:cNvSpPr/>
          <p:nvPr/>
        </p:nvSpPr>
        <p:spPr>
          <a:xfrm>
            <a:off x="668900" y="1208391"/>
            <a:ext cx="11523100" cy="87440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Conference</a:t>
            </a:r>
            <a:r>
              <a:rPr lang="zh-CN" altLang="en-US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NeurIPS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ICML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ICLR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IJCAI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AAAI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CVPR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ICCV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ECCV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NAACL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EMNLP, etc.</a:t>
            </a:r>
            <a:endParaRPr lang="en-US" altLang="zh-CN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Journal</a:t>
            </a:r>
            <a:r>
              <a:rPr lang="zh-CN" altLang="en-US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JMLR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TPAMI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IJCV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TACL</a:t>
            </a:r>
            <a:endParaRPr lang="zh-CN" altLang="en-US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 descr="A close-up of a group of business card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3842" y="2280197"/>
            <a:ext cx="5401896" cy="2997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927918" y="5599091"/>
            <a:ext cx="3973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Word2Vec,</a:t>
            </a:r>
            <a:r>
              <a:rPr lang="zh-CN" altLang="en-US" sz="16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1" dirty="0" err="1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NeurIPS</a:t>
            </a:r>
            <a:r>
              <a:rPr lang="zh-CN" altLang="en-US" sz="16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2023, Test of Time Award</a:t>
            </a:r>
            <a:endParaRPr lang="en-US" sz="1600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 descr="A close-up of a white background&#10;&#10;Description automatically generated"/>
          <p:cNvPicPr>
            <a:picLocks noChangeAspect="1"/>
          </p:cNvPicPr>
          <p:nvPr/>
        </p:nvPicPr>
        <p:blipFill>
          <a:blip r:embed="rId2"/>
          <a:srcRect t="8697" b="13402"/>
          <a:stretch>
            <a:fillRect/>
          </a:stretch>
        </p:blipFill>
        <p:spPr>
          <a:xfrm>
            <a:off x="1053252" y="2280197"/>
            <a:ext cx="4724404" cy="1031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58901" y="3376664"/>
            <a:ext cx="477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Mask R-CNN,</a:t>
            </a:r>
            <a:r>
              <a:rPr lang="zh-CN" altLang="en-US" sz="16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ICCV 2017 </a:t>
            </a:r>
            <a:r>
              <a:rPr lang="en-US" altLang="zh-CN" sz="16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Marr Prize</a:t>
            </a:r>
            <a:endParaRPr lang="en-US" sz="1600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98" y="3894806"/>
            <a:ext cx="1497195" cy="14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ndrew Zisserman - People - Engineering Science Depart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79" y="3883997"/>
            <a:ext cx="1411277" cy="14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5318" y="5306083"/>
            <a:ext cx="1805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Andrew Zisserman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9936" y="5306083"/>
            <a:ext cx="149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Jitendra Malik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35" y="3894806"/>
            <a:ext cx="1155664" cy="138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42313" y="5291314"/>
            <a:ext cx="149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Yann </a:t>
            </a:r>
            <a:r>
              <a:rPr lang="en-US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Lecun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1126" y="5623536"/>
            <a:ext cx="4192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i="0" dirty="0">
                <a:solidFill>
                  <a:srgbClr val="0339A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PAMI Distinguished Researcher Award</a:t>
            </a:r>
            <a:endParaRPr lang="en-US" sz="1600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39508" y="6435622"/>
            <a:ext cx="33101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www.core.edu.au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/home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5128" y="6422454"/>
            <a:ext cx="4284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www.ccf.org.cn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Academic_Evaluation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/AI/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icrosoft Conference Management Toolkit Document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72" y="501379"/>
            <a:ext cx="2020391" cy="20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Submit your papers to a conference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8" y="1698813"/>
            <a:ext cx="6819126" cy="38398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0856" y="3204754"/>
            <a:ext cx="6035040" cy="2636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870855" y="3892575"/>
            <a:ext cx="6035041" cy="21787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870856" y="4534590"/>
            <a:ext cx="6035040" cy="21787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4968" y="12504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NeurIPS</a:t>
            </a:r>
            <a:r>
              <a:rPr lang="en-US" altLang="zh-CN" sz="18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Important</a:t>
            </a:r>
            <a:r>
              <a:rPr lang="zh-CN" altLang="en-US" sz="18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Dates</a:t>
            </a:r>
            <a:endParaRPr lang="en-US" altLang="zh-CN" sz="18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Venues | Open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766" y="1448041"/>
            <a:ext cx="2020390" cy="20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y machine learning graduate students here? Is this true in your lab? :  r/Ph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98" y="3796512"/>
            <a:ext cx="3515958" cy="280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your paper is accepted by a conference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Picture 2" descr="A person standing in front of a large scree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630" y="1639801"/>
            <a:ext cx="4273033" cy="2403582"/>
          </a:xfrm>
          <a:prstGeom prst="rect">
            <a:avLst/>
          </a:prstGeom>
        </p:spPr>
      </p:pic>
      <p:pic>
        <p:nvPicPr>
          <p:cNvPr id="5" name="Picture 4" descr="A pastry and a cup of coffe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30" y="4616680"/>
            <a:ext cx="2386535" cy="178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812" y="11841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ECCV 2024 Milan,</a:t>
            </a:r>
            <a:r>
              <a:rPr lang="zh-CN" altLang="en-US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Italy</a:t>
            </a:r>
            <a:endParaRPr lang="zh-CN" altLang="en-US" sz="2000" b="1" dirty="0"/>
          </a:p>
        </p:txBody>
      </p:sp>
      <p:pic>
        <p:nvPicPr>
          <p:cNvPr id="12" name="Picture 11" descr="A person standing in front of a pos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96" y="1639801"/>
            <a:ext cx="3251200" cy="2437924"/>
          </a:xfrm>
          <a:prstGeom prst="rect">
            <a:avLst/>
          </a:prstGeom>
        </p:spPr>
      </p:pic>
      <p:pic>
        <p:nvPicPr>
          <p:cNvPr id="14" name="Picture 13" descr="A plate of food on a tabl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309" y="4616681"/>
            <a:ext cx="2386535" cy="17895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08506" y="4077725"/>
            <a:ext cx="825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Talks</a:t>
            </a:r>
            <a:endParaRPr lang="en-US" altLang="zh-CN" sz="2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14246" y="4084646"/>
            <a:ext cx="1341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Posters</a:t>
            </a:r>
            <a:endParaRPr lang="en-US" altLang="zh-CN" sz="2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18" descr="A person talking to a child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297" y="1639801"/>
            <a:ext cx="3205402" cy="2403582"/>
          </a:xfrm>
          <a:prstGeom prst="rect">
            <a:avLst/>
          </a:prstGeom>
        </p:spPr>
      </p:pic>
      <p:pic>
        <p:nvPicPr>
          <p:cNvPr id="24" name="Picture 23" descr="A painting on a wall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909" y="4616329"/>
            <a:ext cx="1341902" cy="178955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610377" y="5485010"/>
            <a:ext cx="29039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… of course, enjoy your trip!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Impactful Social Media and KOLs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770" y="2042982"/>
            <a:ext cx="3558990" cy="1467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081" y="2164872"/>
            <a:ext cx="3689080" cy="1591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666" y="2164872"/>
            <a:ext cx="2965036" cy="1482518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2" y="4339974"/>
            <a:ext cx="3979001" cy="1869237"/>
          </a:xfrm>
          <a:prstGeom prst="rect">
            <a:avLst/>
          </a:prstGeom>
        </p:spPr>
      </p:pic>
      <p:pic>
        <p:nvPicPr>
          <p:cNvPr id="10" name="Picture 9" descr="A picture containing text, person, person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975" y="4198461"/>
            <a:ext cx="3380979" cy="20727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2183" y="14590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新时代三大顶会</a:t>
            </a:r>
            <a:endParaRPr lang="en-US" altLang="zh-CN" sz="28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183" y="38952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AI Educators</a:t>
            </a:r>
            <a:endParaRPr lang="en-US" altLang="zh-CN" sz="28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9656" y="4356929"/>
            <a:ext cx="4007872" cy="19142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GPUs! More GPUs!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96115" y="1380292"/>
            <a:ext cx="7250308" cy="3751061"/>
            <a:chOff x="684969" y="1520730"/>
            <a:chExt cx="5944432" cy="3751061"/>
          </a:xfrm>
        </p:grpSpPr>
        <p:sp>
          <p:nvSpPr>
            <p:cNvPr id="9" name="Rectangle 96"/>
            <p:cNvSpPr/>
            <p:nvPr/>
          </p:nvSpPr>
          <p:spPr>
            <a:xfrm>
              <a:off x="684969" y="1520730"/>
              <a:ext cx="5944432" cy="244951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 is a GPU?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 (Graphics Processing Unit): Designed for parallel processing.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Initially created for rendering images and graphics.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Now widely used for compute-intensive tasks like AI and deep learning. 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96"/>
            <p:cNvSpPr/>
            <p:nvPr/>
          </p:nvSpPr>
          <p:spPr>
            <a:xfrm>
              <a:off x="684969" y="3560938"/>
              <a:ext cx="5944432" cy="1710853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Why</a:t>
              </a:r>
              <a:r>
                <a:rPr lang="zh-CN" altLang="en-US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GPUs are so important to AI research?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High Parallelism (Thousands of Cores)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Massive Throughput (NV-Switch vs. PCI-e)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Optimized for Deep Learning Frameworks (CUDA and </a:t>
              </a:r>
              <a:r>
                <a:rPr lang="en-US" altLang="zh-CN" sz="1600" dirty="0" err="1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PyTorch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080" name="Picture 8" descr="Recent posts for: “NVSwitch” | NVIDIA Technical Blo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4" t="11751" r="11975" b="7335"/>
          <a:stretch>
            <a:fillRect/>
          </a:stretch>
        </p:blipFill>
        <p:spPr bwMode="auto">
          <a:xfrm>
            <a:off x="8201299" y="4028849"/>
            <a:ext cx="3507499" cy="220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s this an AI Bubble ? : r/India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28" y="356533"/>
            <a:ext cx="3583570" cy="355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 vs. CPU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84968" y="1792590"/>
          <a:ext cx="10515600" cy="365760"/>
        </p:xfrm>
        <a:graphic>
          <a:graphicData uri="http://schemas.openxmlformats.org/drawingml/2006/table">
            <a:tbl>
              <a:tblPr/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GPU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CPU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84968" y="3065237"/>
          <a:ext cx="10515600" cy="365760"/>
        </p:xfrm>
        <a:graphic>
          <a:graphicData uri="http://schemas.openxmlformats.org/drawingml/2006/table">
            <a:tbl>
              <a:tblPr/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Core Count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Thousands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Dozens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4968" y="3447645"/>
          <a:ext cx="10515600" cy="365760"/>
        </p:xfrm>
        <a:graphic>
          <a:graphicData uri="http://schemas.openxmlformats.org/drawingml/2006/table">
            <a:tbl>
              <a:tblPr/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Processing Style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Parallel (many tasks)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Sequential (one task)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4968" y="2691153"/>
          <a:ext cx="10515600" cy="365760"/>
        </p:xfrm>
        <a:graphic>
          <a:graphicData uri="http://schemas.openxmlformats.org/drawingml/2006/table">
            <a:tbl>
              <a:tblPr/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Speed (AI Tasks)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for large-scale tasks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4968" y="2288026"/>
          <a:ext cx="10515600" cy="365760"/>
        </p:xfrm>
        <a:graphic>
          <a:graphicData uri="http://schemas.openxmlformats.org/drawingml/2006/table">
            <a:tbl>
              <a:tblPr/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AI Usability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Ideal for training and inference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for heavy AI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4967" y="4236609"/>
            <a:ext cx="9930782" cy="1676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一个比喻：</a:t>
            </a:r>
            <a:endParaRPr lang="en-US" altLang="zh-CN" sz="18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是数千个小学生，</a:t>
            </a:r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是十个大学教授，十个教授在小学速算比赛里的计算速度远远慢于数千个小学生，但是再多的小学生也无法通过大学考试。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Various GPUs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" y="1310739"/>
            <a:ext cx="2509157" cy="250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0194" y="3635230"/>
            <a:ext cx="2403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Gaming GPU</a:t>
            </a:r>
            <a:endParaRPr lang="zh-CN" altLang="en-US" dirty="0"/>
          </a:p>
        </p:txBody>
      </p:sp>
      <p:pic>
        <p:nvPicPr>
          <p:cNvPr id="5126" name="Picture 6" descr="NVIDIA H100 PCIe 80GB G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16" y="1340446"/>
            <a:ext cx="2294784" cy="22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43064" y="3635230"/>
            <a:ext cx="161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 GPU</a:t>
            </a:r>
            <a:endParaRPr lang="zh-CN" altLang="en-US" dirty="0"/>
          </a:p>
        </p:txBody>
      </p:sp>
      <p:pic>
        <p:nvPicPr>
          <p:cNvPr id="5128" name="Picture 8" descr="科大讯飞：华为昇腾910B 能力基本可对标英伟达A1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7" t="7732" r="22652" b="17996"/>
          <a:stretch>
            <a:fillRect/>
          </a:stretch>
        </p:blipFill>
        <p:spPr bwMode="auto">
          <a:xfrm>
            <a:off x="6407293" y="1560774"/>
            <a:ext cx="2560840" cy="185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64567" y="3635230"/>
            <a:ext cx="2403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 NPU 910B</a:t>
            </a:r>
            <a:endParaRPr lang="zh-CN" altLang="en-US" dirty="0"/>
          </a:p>
        </p:txBody>
      </p:sp>
      <p:pic>
        <p:nvPicPr>
          <p:cNvPr id="5130" name="Picture 10" descr="NVIDIA Jetson Orin NX 16 GB 開發套件sub版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0" t="24775" r="16743" b="17762"/>
          <a:stretch>
            <a:fillRect/>
          </a:stretch>
        </p:blipFill>
        <p:spPr bwMode="auto">
          <a:xfrm>
            <a:off x="9279426" y="1560774"/>
            <a:ext cx="2706105" cy="185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941797" y="3635230"/>
            <a:ext cx="1396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 GPU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7374" y="4203277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60000"/>
              </a:spcBef>
              <a:defRPr/>
            </a:pPr>
            <a:r>
              <a:rPr lang="en-US" altLang="zh-CN" sz="18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Brands</a:t>
            </a:r>
            <a:endParaRPr lang="zh-CN" altLang="en-US" sz="18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 descr="CDNA (microarchitecture)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165" y="5061993"/>
            <a:ext cx="1745272" cy="89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VIDIA Sustainability Report - Impakter Ind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23" y="4900473"/>
            <a:ext cx="1502548" cy="111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ntel Arc Graphic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7" r="23449"/>
          <a:stretch>
            <a:fillRect/>
          </a:stretch>
        </p:blipFill>
        <p:spPr bwMode="auto">
          <a:xfrm>
            <a:off x="5116992" y="4792937"/>
            <a:ext cx="1447575" cy="15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974914" y="4890370"/>
            <a:ext cx="2091135" cy="1240974"/>
            <a:chOff x="7991425" y="4937691"/>
            <a:chExt cx="2091135" cy="1240974"/>
          </a:xfrm>
        </p:grpSpPr>
        <p:pic>
          <p:nvPicPr>
            <p:cNvPr id="9224" name="Picture 8" descr="Ascend Community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802" y="5623020"/>
              <a:ext cx="1722499" cy="555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8" name="Picture 12" descr="HUAWEI LOGO | Jaris &amp; K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1425" y="4937691"/>
              <a:ext cx="2091135" cy="555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30" name="Picture 14" descr="寒武纪入局自动驾驶芯片：7nm制程，算力超200TOPS_TOM汽车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396" y="4668899"/>
            <a:ext cx="2339302" cy="168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CUDA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82" y="355947"/>
            <a:ext cx="2422546" cy="14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96"/>
          <p:cNvSpPr/>
          <p:nvPr/>
        </p:nvSpPr>
        <p:spPr>
          <a:xfrm>
            <a:off x="596115" y="1380292"/>
            <a:ext cx="6278510" cy="244951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CUDA (originally Compute Unified Device Architecture) is a hardware API.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CUDA allows developers to leverage GPUs for high-performance computing(HPC) using languages like C, C++, and Python.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96"/>
          <p:cNvSpPr/>
          <p:nvPr/>
        </p:nvSpPr>
        <p:spPr>
          <a:xfrm>
            <a:off x="684968" y="3766855"/>
            <a:ext cx="7250308" cy="208018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Competitors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AMD </a:t>
            </a:r>
            <a:r>
              <a:rPr lang="en-US" altLang="zh-CN" sz="16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ROCm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 Ascend CANN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6" name="Picture 6" descr="ROCm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55" y="4073105"/>
            <a:ext cx="1914179" cy="10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6406" t="11854" r="9585"/>
          <a:stretch>
            <a:fillRect/>
          </a:stretch>
        </p:blipFill>
        <p:spPr>
          <a:xfrm>
            <a:off x="3374967" y="5153891"/>
            <a:ext cx="2504902" cy="881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298" y="1894509"/>
            <a:ext cx="4834652" cy="41410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to find a GPU?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75554" y="1563361"/>
            <a:ext cx="6097384" cy="373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Cloud GPUs</a:t>
            </a:r>
            <a:endParaRPr lang="en-US" altLang="zh-CN" sz="2000" b="1" dirty="0">
              <a:solidFill>
                <a:srgbClr val="0D3D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Colab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HF Cluster (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幻方萤火深度学习平台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rgbClr val="954F7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hfai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上手视频  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rgbClr val="954F7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hfai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使用文档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Others (paid)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AutoDL</a:t>
            </a:r>
            <a:endParaRPr lang="en-US" altLang="zh-CN" sz="2000" dirty="0">
              <a:solidFill>
                <a:srgbClr val="954F72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4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矩池云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968" y="1563361"/>
            <a:ext cx="2920856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Buy your own GPU</a:t>
            </a:r>
            <a:endParaRPr lang="en-US" altLang="zh-CN" sz="2000" b="1" dirty="0">
              <a:solidFill>
                <a:srgbClr val="0D3D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4" descr="我们都被骗了！英伟达发布会上的老黄居然不是真人：AI渲染的_手机搜狐网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50" y="2312409"/>
            <a:ext cx="4332544" cy="259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背景图案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4419600" y="1884614"/>
            <a:ext cx="7772400" cy="3088771"/>
          </a:xfrm>
          <a:prstGeom prst="rect">
            <a:avLst/>
          </a:prstGeom>
        </p:spPr>
      </p:pic>
      <p:sp>
        <p:nvSpPr>
          <p:cNvPr id="23" name="Text Placeholder 1"/>
          <p:cNvSpPr txBox="1"/>
          <p:nvPr/>
        </p:nvSpPr>
        <p:spPr bwMode="gray">
          <a:xfrm>
            <a:off x="1103852" y="3180380"/>
            <a:ext cx="7297198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| History of AI</a:t>
            </a:r>
            <a:endParaRPr lang="zh-CN" altLang="en-US" sz="3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23360" y="-1005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讲师介绍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96"/>
          <p:cNvSpPr/>
          <p:nvPr/>
        </p:nvSpPr>
        <p:spPr>
          <a:xfrm>
            <a:off x="613531" y="1632840"/>
            <a:ext cx="9714835" cy="383451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4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周东展 博士</a:t>
            </a:r>
            <a:endParaRPr lang="en-US" altLang="zh-CN" sz="2400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上海人工智能实验室 青年科学家</a:t>
            </a:r>
            <a:endParaRPr lang="en-US" altLang="zh-CN" sz="2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主要研究方向为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for Science</a:t>
            </a:r>
            <a:r>
              <a: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，包括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Sci-LLM&amp;VLM</a:t>
            </a:r>
            <a:r>
              <a: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AI4Computing</a:t>
            </a:r>
            <a:r>
              <a: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，科学具身智能和自动化实验室等，关注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在物理和生物领域的应用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南京大学物理学学士，悉尼大学人工智能博士，师从欧阳万里教授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在人工智能和物理学顶级期刊和会议上发表论文十余篇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6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联系方式：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zhoudongzhan@pjlab.org.cn</a:t>
            </a:r>
            <a:endParaRPr lang="zh-CN" altLang="en-US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 of AI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96"/>
          <p:cNvSpPr/>
          <p:nvPr/>
        </p:nvSpPr>
        <p:spPr>
          <a:xfrm>
            <a:off x="5583105" y="1304036"/>
            <a:ext cx="5359910" cy="134152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Dartmouth Workshop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founding event of artificial intelligence as a field.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达特茅斯：一个改变世界的夏日研讨会_手机搜狐网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7" b="7092"/>
          <a:stretch>
            <a:fillRect/>
          </a:stretch>
        </p:blipFill>
        <p:spPr bwMode="auto">
          <a:xfrm>
            <a:off x="5745850" y="2938602"/>
            <a:ext cx="3025500" cy="1959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85991" y="5050487"/>
            <a:ext cx="3145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i="0" dirty="0">
                <a:solidFill>
                  <a:srgbClr val="0339A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1956,</a:t>
            </a:r>
            <a:r>
              <a:rPr lang="zh-CN" altLang="en-US" sz="1600" i="0" dirty="0">
                <a:solidFill>
                  <a:srgbClr val="0339A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i="0" dirty="0">
                <a:solidFill>
                  <a:srgbClr val="0339A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Dartmouth</a:t>
            </a:r>
            <a:r>
              <a:rPr lang="zh-CN" altLang="en-US" sz="1600" i="0" dirty="0">
                <a:solidFill>
                  <a:srgbClr val="0339A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i="0" dirty="0">
                <a:solidFill>
                  <a:srgbClr val="0339A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Workshop</a:t>
            </a:r>
            <a:endParaRPr lang="en-US" sz="1600" dirty="0">
              <a:solidFill>
                <a:srgbClr val="0339A6"/>
              </a:solidFill>
            </a:endParaRPr>
          </a:p>
        </p:txBody>
      </p:sp>
      <p:pic>
        <p:nvPicPr>
          <p:cNvPr id="2052" name="Picture 4" descr="人工智能十月怀胎记：1955-1956，从孕育到诞生| 雷峰网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" t="4839" r="3755" b="4493"/>
          <a:stretch>
            <a:fillRect/>
          </a:stretch>
        </p:blipFill>
        <p:spPr bwMode="auto">
          <a:xfrm>
            <a:off x="9120144" y="3195338"/>
            <a:ext cx="2862953" cy="1498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362591" y="5050487"/>
            <a:ext cx="254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339A6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50</a:t>
            </a:r>
            <a:r>
              <a:rPr lang="en-US" altLang="zh-CN" sz="1600" baseline="30000" dirty="0">
                <a:solidFill>
                  <a:srgbClr val="0339A6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th</a:t>
            </a:r>
            <a:r>
              <a:rPr lang="en-US" altLang="zh-CN" sz="1600" dirty="0">
                <a:solidFill>
                  <a:srgbClr val="0339A6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Anniversary, 2006</a:t>
            </a:r>
            <a:endParaRPr lang="en-US" sz="1600" dirty="0">
              <a:solidFill>
                <a:srgbClr val="0339A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45829" y="3368431"/>
            <a:ext cx="435463" cy="50800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354646" y="3876431"/>
            <a:ext cx="575440" cy="16490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45829" y="5541470"/>
            <a:ext cx="1772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Linux Libertine"/>
              </a:rPr>
              <a:t>Claude Shannon</a:t>
            </a:r>
            <a:endParaRPr lang="en-US" altLang="zh-CN" b="0" i="0" dirty="0">
              <a:effectLst/>
              <a:latin typeface="Linux Libertine"/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612519" y="1258754"/>
            <a:ext cx="5073471" cy="171085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1950</a:t>
            </a:r>
            <a:r>
              <a:rPr lang="zh-CN" altLang="en-US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Turing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Turing published "Computing Machinery and Intelligence" in Mind.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Firstly, raised the concept of AI.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65" y="3022449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71623" y="5866116"/>
            <a:ext cx="1555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i="0" dirty="0">
                <a:solidFill>
                  <a:srgbClr val="0339A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Alan Turing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Gartner Hype Cycle of Artificial Intelligence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603155" y="1160982"/>
            <a:ext cx="10791899" cy="4671243"/>
            <a:chOff x="637248" y="1175377"/>
            <a:chExt cx="10791899" cy="4671243"/>
          </a:xfrm>
        </p:grpSpPr>
        <p:sp>
          <p:nvSpPr>
            <p:cNvPr id="9" name="Rectangle 96"/>
            <p:cNvSpPr/>
            <p:nvPr/>
          </p:nvSpPr>
          <p:spPr>
            <a:xfrm>
              <a:off x="637248" y="1175377"/>
              <a:ext cx="10791899" cy="562783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Development of AI Has Experienced Three Peaks and Two Degradations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1128714" y="2489200"/>
              <a:ext cx="6211886" cy="2870200"/>
            </a:xfrm>
            <a:custGeom>
              <a:avLst/>
              <a:gdLst>
                <a:gd name="connsiteX0" fmla="*/ 0 w 4229100"/>
                <a:gd name="connsiteY0" fmla="*/ 3314700 h 3314700"/>
                <a:gd name="connsiteX1" fmla="*/ 958850 w 4229100"/>
                <a:gd name="connsiteY1" fmla="*/ 1835150 h 3314700"/>
                <a:gd name="connsiteX2" fmla="*/ 1727200 w 4229100"/>
                <a:gd name="connsiteY2" fmla="*/ 2286000 h 3314700"/>
                <a:gd name="connsiteX3" fmla="*/ 2501900 w 4229100"/>
                <a:gd name="connsiteY3" fmla="*/ 1085850 h 3314700"/>
                <a:gd name="connsiteX4" fmla="*/ 3086100 w 4229100"/>
                <a:gd name="connsiteY4" fmla="*/ 1708150 h 3314700"/>
                <a:gd name="connsiteX5" fmla="*/ 4229100 w 4229100"/>
                <a:gd name="connsiteY5" fmla="*/ 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9100" h="3314700">
                  <a:moveTo>
                    <a:pt x="0" y="3314700"/>
                  </a:moveTo>
                  <a:cubicBezTo>
                    <a:pt x="335492" y="2660650"/>
                    <a:pt x="670984" y="2006600"/>
                    <a:pt x="958850" y="1835150"/>
                  </a:cubicBezTo>
                  <a:cubicBezTo>
                    <a:pt x="1246716" y="1663700"/>
                    <a:pt x="1470025" y="2410883"/>
                    <a:pt x="1727200" y="2286000"/>
                  </a:cubicBezTo>
                  <a:cubicBezTo>
                    <a:pt x="1984375" y="2161117"/>
                    <a:pt x="2275417" y="1182158"/>
                    <a:pt x="2501900" y="1085850"/>
                  </a:cubicBezTo>
                  <a:cubicBezTo>
                    <a:pt x="2728383" y="989542"/>
                    <a:pt x="2798233" y="1889125"/>
                    <a:pt x="3086100" y="1708150"/>
                  </a:cubicBezTo>
                  <a:cubicBezTo>
                    <a:pt x="3373967" y="1527175"/>
                    <a:pt x="3964517" y="292100"/>
                    <a:pt x="4229100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786568" y="2343150"/>
              <a:ext cx="0" cy="31623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86568" y="5505450"/>
              <a:ext cx="68588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838404" y="5523610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1956-1974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12234" y="2608006"/>
              <a:ext cx="216745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First Wave of AI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Dartmouth Workshop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 Golden Age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Rule-based Reasoning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Natural Language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Micro-worlds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314712" y="4533292"/>
              <a:ext cx="26239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First AI Winter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Critiques on Connectionism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Computational Bottlenecks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58954" y="4041841"/>
              <a:ext cx="262396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Second AI Winter</a:t>
              </a:r>
              <a:endParaRPr lang="en-US" altLang="zh-CN" sz="14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Expensive Expert System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82900" y="2346397"/>
              <a:ext cx="22862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Second</a:t>
              </a:r>
              <a:r>
                <a:rPr lang="zh-CN" altLang="en-US" sz="14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Wave</a:t>
              </a:r>
              <a:r>
                <a:rPr lang="zh-CN" altLang="en-US" sz="14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</a:t>
              </a:r>
              <a:r>
                <a:rPr lang="zh-CN" altLang="en-US" sz="14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endParaRPr lang="en-US" altLang="zh-CN" sz="14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Expert Systems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Knowledge Engineering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Back Propagation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459749" y="1758462"/>
              <a:ext cx="17617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Third Wave of AI</a:t>
              </a:r>
              <a:endParaRPr lang="en-US" altLang="zh-CN" sz="14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Deep Learning Era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星形: 五角 28"/>
            <p:cNvSpPr/>
            <p:nvPr/>
          </p:nvSpPr>
          <p:spPr>
            <a:xfrm>
              <a:off x="7161155" y="2309757"/>
              <a:ext cx="358886" cy="358886"/>
            </a:xfrm>
            <a:prstGeom prst="star5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118054" y="5523610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1980-1987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86600" y="5538843"/>
              <a:ext cx="1328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2011-Present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436398" y="2267287"/>
            <a:ext cx="3485327" cy="2933772"/>
            <a:chOff x="8361945" y="2814693"/>
            <a:chExt cx="3485327" cy="2933772"/>
          </a:xfrm>
        </p:grpSpPr>
        <p:grpSp>
          <p:nvGrpSpPr>
            <p:cNvPr id="42" name="组合 41"/>
            <p:cNvGrpSpPr/>
            <p:nvPr/>
          </p:nvGrpSpPr>
          <p:grpSpPr>
            <a:xfrm>
              <a:off x="8361945" y="2814693"/>
              <a:ext cx="3485327" cy="2318893"/>
              <a:chOff x="8513953" y="2546350"/>
              <a:chExt cx="3485327" cy="2318893"/>
            </a:xfrm>
          </p:grpSpPr>
          <p:sp>
            <p:nvSpPr>
              <p:cNvPr id="35" name="任意多边形: 形状 34"/>
              <p:cNvSpPr/>
              <p:nvPr/>
            </p:nvSpPr>
            <p:spPr>
              <a:xfrm rot="21232665">
                <a:off x="8513953" y="2562242"/>
                <a:ext cx="3178674" cy="2075432"/>
              </a:xfrm>
              <a:custGeom>
                <a:avLst/>
                <a:gdLst>
                  <a:gd name="connsiteX0" fmla="*/ 0 w 2654300"/>
                  <a:gd name="connsiteY0" fmla="*/ 2381250 h 2381250"/>
                  <a:gd name="connsiteX1" fmla="*/ 698500 w 2654300"/>
                  <a:gd name="connsiteY1" fmla="*/ 120650 h 2381250"/>
                  <a:gd name="connsiteX2" fmla="*/ 1111250 w 2654300"/>
                  <a:gd name="connsiteY2" fmla="*/ 1847850 h 2381250"/>
                  <a:gd name="connsiteX3" fmla="*/ 1676400 w 2654300"/>
                  <a:gd name="connsiteY3" fmla="*/ 196850 h 2381250"/>
                  <a:gd name="connsiteX4" fmla="*/ 2070100 w 2654300"/>
                  <a:gd name="connsiteY4" fmla="*/ 1733550 h 2381250"/>
                  <a:gd name="connsiteX5" fmla="*/ 2654300 w 2654300"/>
                  <a:gd name="connsiteY5" fmla="*/ 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54300" h="2381250">
                    <a:moveTo>
                      <a:pt x="0" y="2381250"/>
                    </a:moveTo>
                    <a:cubicBezTo>
                      <a:pt x="256646" y="1295400"/>
                      <a:pt x="513292" y="209550"/>
                      <a:pt x="698500" y="120650"/>
                    </a:cubicBezTo>
                    <a:cubicBezTo>
                      <a:pt x="883708" y="31750"/>
                      <a:pt x="948267" y="1835150"/>
                      <a:pt x="1111250" y="1847850"/>
                    </a:cubicBezTo>
                    <a:cubicBezTo>
                      <a:pt x="1274233" y="1860550"/>
                      <a:pt x="1516592" y="215900"/>
                      <a:pt x="1676400" y="196850"/>
                    </a:cubicBezTo>
                    <a:cubicBezTo>
                      <a:pt x="1836208" y="177800"/>
                      <a:pt x="1907117" y="1766358"/>
                      <a:pt x="2070100" y="1733550"/>
                    </a:cubicBezTo>
                    <a:cubicBezTo>
                      <a:pt x="2233083" y="1700742"/>
                      <a:pt x="2546350" y="271992"/>
                      <a:pt x="2654300" y="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8617390" y="2754257"/>
                <a:ext cx="2971800" cy="2110986"/>
              </a:xfrm>
              <a:custGeom>
                <a:avLst/>
                <a:gdLst>
                  <a:gd name="connsiteX0" fmla="*/ 0 w 2971800"/>
                  <a:gd name="connsiteY0" fmla="*/ 2145974 h 2145974"/>
                  <a:gd name="connsiteX1" fmla="*/ 946150 w 2971800"/>
                  <a:gd name="connsiteY1" fmla="*/ 6024 h 2145974"/>
                  <a:gd name="connsiteX2" fmla="*/ 1511300 w 2971800"/>
                  <a:gd name="connsiteY2" fmla="*/ 1479224 h 2145974"/>
                  <a:gd name="connsiteX3" fmla="*/ 2971800 w 2971800"/>
                  <a:gd name="connsiteY3" fmla="*/ 742624 h 2145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1800" h="2145974">
                    <a:moveTo>
                      <a:pt x="0" y="2145974"/>
                    </a:moveTo>
                    <a:cubicBezTo>
                      <a:pt x="347133" y="1131561"/>
                      <a:pt x="694267" y="117149"/>
                      <a:pt x="946150" y="6024"/>
                    </a:cubicBezTo>
                    <a:cubicBezTo>
                      <a:pt x="1198033" y="-105101"/>
                      <a:pt x="1173692" y="1356457"/>
                      <a:pt x="1511300" y="1479224"/>
                    </a:cubicBezTo>
                    <a:cubicBezTo>
                      <a:pt x="1848908" y="1601991"/>
                      <a:pt x="2724150" y="827291"/>
                      <a:pt x="2971800" y="742624"/>
                    </a:cubicBezTo>
                  </a:path>
                </a:pathLst>
              </a:cu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8" name="直接连接符 37"/>
              <p:cNvCxnSpPr>
                <a:endCxn id="36" idx="0"/>
              </p:cNvCxnSpPr>
              <p:nvPr/>
            </p:nvCxnSpPr>
            <p:spPr>
              <a:xfrm>
                <a:off x="8617390" y="2546350"/>
                <a:ext cx="0" cy="231889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>
                <a:endCxn id="36" idx="0"/>
              </p:cNvCxnSpPr>
              <p:nvPr/>
            </p:nvCxnSpPr>
            <p:spPr>
              <a:xfrm flipH="1">
                <a:off x="8617390" y="4858409"/>
                <a:ext cx="3381890" cy="683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/>
            <p:nvPr/>
          </p:nvCxnSpPr>
          <p:spPr>
            <a:xfrm>
              <a:off x="8413750" y="5340350"/>
              <a:ext cx="5334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413750" y="5556250"/>
              <a:ext cx="5334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9070953" y="5190736"/>
              <a:ext cx="23553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Traditional Gartner Curve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070953" y="5440688"/>
              <a:ext cx="1146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Curve of AI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411752" y="5276855"/>
            <a:ext cx="37601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Anything valuable always comes with bubbles!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1993-2011 Era of Revival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84968" y="1184005"/>
            <a:ext cx="6850984" cy="4703270"/>
            <a:chOff x="671083" y="1520730"/>
            <a:chExt cx="5958318" cy="4703270"/>
          </a:xfrm>
        </p:grpSpPr>
        <p:sp>
          <p:nvSpPr>
            <p:cNvPr id="9" name="Rectangle 96"/>
            <p:cNvSpPr/>
            <p:nvPr/>
          </p:nvSpPr>
          <p:spPr>
            <a:xfrm>
              <a:off x="684969" y="1520730"/>
              <a:ext cx="5944432" cy="1710853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Moore’s Law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 advancements in computing hardware and GPUs. 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 1993, NVIDIA was founded.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 1997, Deep Blue defeated Kasparov (World Chess Champion). 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96"/>
            <p:cNvSpPr/>
            <p:nvPr/>
          </p:nvSpPr>
          <p:spPr>
            <a:xfrm>
              <a:off x="671083" y="4472430"/>
              <a:ext cx="5944432" cy="1751570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Emergence of Deep Learning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LeCun, Convolutional Neural Networks (CNN).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Hinton, Deep Neural Networks.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Internet and bigdata, Fei-Fei Li launched ImageNet. 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Rectangle 96"/>
            <p:cNvSpPr/>
            <p:nvPr/>
          </p:nvSpPr>
          <p:spPr>
            <a:xfrm>
              <a:off x="671083" y="3130909"/>
              <a:ext cx="5944432" cy="1341521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Statistical Learning and Machine Learning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SVM, published in 1995, cited more than 50k times.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LSTM, published in 1997, cited more than 70k times.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56435" y="4007592"/>
            <a:ext cx="3962515" cy="1585415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6" name="文本框 5"/>
          <p:cNvSpPr txBox="1"/>
          <p:nvPr/>
        </p:nvSpPr>
        <p:spPr>
          <a:xfrm>
            <a:off x="8608199" y="5612435"/>
            <a:ext cx="2652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ImageNet:</a:t>
            </a:r>
            <a:r>
              <a:rPr lang="zh-CN" altLang="en-US" sz="14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classification competition</a:t>
            </a:r>
            <a:endParaRPr lang="zh-CN" altLang="en-US" sz="1400" dirty="0"/>
          </a:p>
        </p:txBody>
      </p:sp>
      <p:pic>
        <p:nvPicPr>
          <p:cNvPr id="8198" name="Picture 6" descr="这里写图片描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8"/>
          <a:stretch>
            <a:fillRect/>
          </a:stretch>
        </p:blipFill>
        <p:spPr bwMode="auto">
          <a:xfrm>
            <a:off x="7872898" y="1887751"/>
            <a:ext cx="4129588" cy="12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8362014" y="3157167"/>
            <a:ext cx="3145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LeNet</a:t>
            </a:r>
            <a:r>
              <a:rPr lang="zh-CN" altLang="en-US" sz="14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of the Earliest CNNs.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/>
          <p:nvPr/>
        </p:nvSpPr>
        <p:spPr bwMode="gray">
          <a:xfrm>
            <a:off x="684969" y="586778"/>
            <a:ext cx="5709162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altLang="zh-CN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2011-Present</a:t>
            </a:r>
            <a:r>
              <a:rPr lang="zh-CN" altLang="en-US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Prosperity of Deep Learning</a:t>
            </a:r>
            <a:endParaRPr lang="zh-CN" altLang="en-US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0492" y="1565306"/>
            <a:ext cx="6626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Since 2012, Deep Learning achieves exciting breakthroughs every year.</a:t>
            </a:r>
            <a:endParaRPr lang="en-AU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70935" y="3748260"/>
            <a:ext cx="11598472" cy="235130"/>
          </a:xfrm>
          <a:prstGeom prst="rightArrow">
            <a:avLst/>
          </a:prstGeom>
          <a:solidFill>
            <a:srgbClr val="0339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17055" y="3758440"/>
            <a:ext cx="234914" cy="234000"/>
          </a:xfrm>
          <a:prstGeom prst="ellipse">
            <a:avLst/>
          </a:prstGeom>
          <a:solidFill>
            <a:srgbClr val="0339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1975" y="4103718"/>
            <a:ext cx="2505220" cy="251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 </a:t>
            </a:r>
            <a:r>
              <a:rPr lang="en-US" altLang="zh-CN" sz="1200" b="1" dirty="0" err="1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en-US" altLang="zh-CN" sz="120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deep CNN, </a:t>
            </a:r>
            <a:r>
              <a:rPr lang="en-US" altLang="zh-CN" sz="12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won the first place in the ImageNet competition, far surpassing the SVM algorithm, indicating the beginning of the prosperity of deep learning. 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812269" y="3758440"/>
            <a:ext cx="234914" cy="234000"/>
          </a:xfrm>
          <a:prstGeom prst="ellipse">
            <a:avLst/>
          </a:prstGeom>
          <a:solidFill>
            <a:srgbClr val="0339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26086" y="2327834"/>
            <a:ext cx="2242194" cy="1283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most successful word embedding technique, later won the </a:t>
            </a:r>
            <a:r>
              <a:rPr lang="en-US" altLang="zh-CN" sz="12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NeurIPS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 of Time Award.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07050" y="314570"/>
            <a:ext cx="4819388" cy="2009852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5" name="Oval 14"/>
          <p:cNvSpPr>
            <a:spLocks noChangeAspect="1"/>
          </p:cNvSpPr>
          <p:nvPr/>
        </p:nvSpPr>
        <p:spPr>
          <a:xfrm>
            <a:off x="4507483" y="3739210"/>
            <a:ext cx="234914" cy="234000"/>
          </a:xfrm>
          <a:prstGeom prst="ellipse">
            <a:avLst/>
          </a:prstGeom>
          <a:solidFill>
            <a:srgbClr val="0339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77092" y="4081162"/>
            <a:ext cx="2415879" cy="97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 GAN</a:t>
            </a:r>
            <a:r>
              <a:rPr lang="en-US" altLang="zh-CN" sz="120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later became the hottest Image generation model.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5978543" y="3758440"/>
            <a:ext cx="234914" cy="234000"/>
          </a:xfrm>
          <a:prstGeom prst="ellipse">
            <a:avLst/>
          </a:prstGeom>
          <a:solidFill>
            <a:srgbClr val="0339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85463" y="2344615"/>
            <a:ext cx="2750689" cy="1283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solved the vanishing gradient problem and enabled extremely deep networks (up to hundreds of layers).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957719" y="3765453"/>
            <a:ext cx="234914" cy="234000"/>
          </a:xfrm>
          <a:prstGeom prst="ellipse">
            <a:avLst/>
          </a:prstGeom>
          <a:solidFill>
            <a:srgbClr val="0339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2680" y="4081162"/>
            <a:ext cx="3018150" cy="97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 AlphaGo 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defeated Lee Sedol, the world’s top professional Go player with a 4:1 victory.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7767" y="5168927"/>
            <a:ext cx="1954817" cy="1172468"/>
          </a:xfrm>
          <a:prstGeom prst="rect">
            <a:avLst/>
          </a:prstGeom>
          <a:ln w="9525">
            <a:noFill/>
            <a:prstDash val="solid"/>
          </a:ln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10489714" y="3751998"/>
            <a:ext cx="234914" cy="234000"/>
          </a:xfrm>
          <a:prstGeom prst="ellipse">
            <a:avLst/>
          </a:prstGeom>
          <a:solidFill>
            <a:srgbClr val="0339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317987" y="2394787"/>
            <a:ext cx="2578368" cy="1283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was introduced, replacing RNNs and LSTMs in NLP,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then</a:t>
            </a:r>
            <a:r>
              <a:rPr lang="zh-CN" altLang="en-US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became the most popular model.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21" descr="A horse running in a fiel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183" y="5138515"/>
            <a:ext cx="3275699" cy="12028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/>
          <p:nvPr/>
        </p:nvSpPr>
        <p:spPr bwMode="gray">
          <a:xfrm>
            <a:off x="684968" y="586778"/>
            <a:ext cx="5866752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2011-Present</a:t>
            </a:r>
            <a:r>
              <a:rPr lang="zh-CN" altLang="en-US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Prosperity of Deep Learning</a:t>
            </a:r>
            <a:endParaRPr lang="en-US" altLang="zh-CN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70935" y="3748260"/>
            <a:ext cx="11598472" cy="235130"/>
          </a:xfrm>
          <a:prstGeom prst="rightArrow">
            <a:avLst/>
          </a:prstGeom>
          <a:solidFill>
            <a:srgbClr val="0339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17055" y="3758440"/>
            <a:ext cx="234914" cy="234000"/>
          </a:xfrm>
          <a:prstGeom prst="ellipse">
            <a:avLst/>
          </a:prstGeom>
          <a:solidFill>
            <a:srgbClr val="0339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7169" y="4022750"/>
            <a:ext cx="2420311" cy="159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Pretrained</a:t>
            </a:r>
            <a:r>
              <a:rPr lang="zh-CN" altLang="en-US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</a:t>
            </a:r>
            <a:r>
              <a:rPr lang="zh-CN" altLang="en-US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 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introduced BERT. OpenAI released GPT-1. The beginning of large language models.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336310" y="3758440"/>
            <a:ext cx="234914" cy="234000"/>
          </a:xfrm>
          <a:prstGeom prst="ellipse">
            <a:avLst/>
          </a:prstGeom>
          <a:solidFill>
            <a:srgbClr val="0339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51790" y="2342736"/>
            <a:ext cx="2438868" cy="1283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 </a:t>
            </a:r>
            <a:r>
              <a:rPr lang="en-US" altLang="zh-CN" sz="1200" b="1" dirty="0" err="1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 Transformer, bringing the Transformer architecture into the field of computer vision.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5298483" y="3766897"/>
            <a:ext cx="234914" cy="234000"/>
          </a:xfrm>
          <a:prstGeom prst="ellipse">
            <a:avLst/>
          </a:prstGeom>
          <a:solidFill>
            <a:srgbClr val="0339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70345" y="4024168"/>
            <a:ext cx="2526103" cy="97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2020-2021</a:t>
            </a:r>
            <a:r>
              <a:rPr lang="zh-CN" altLang="en-US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12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revolutionized the quality of generated images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7825792" y="3730753"/>
            <a:ext cx="234914" cy="234000"/>
          </a:xfrm>
          <a:prstGeom prst="ellipse">
            <a:avLst/>
          </a:prstGeom>
          <a:solidFill>
            <a:srgbClr val="0339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14212" y="2596202"/>
            <a:ext cx="2692988" cy="97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Alphafold</a:t>
            </a: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predicted protein structures through AI, earning the Nobel Prize in 2024.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10339366" y="3772634"/>
            <a:ext cx="234914" cy="234000"/>
          </a:xfrm>
          <a:prstGeom prst="ellipse">
            <a:avLst/>
          </a:prstGeom>
          <a:solidFill>
            <a:srgbClr val="0339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588002" y="4008019"/>
            <a:ext cx="1972556" cy="97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en-US" altLang="zh-CN" sz="12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released, regarded as the most disruptive AI model.</a:t>
            </a:r>
            <a:endParaRPr lang="en-US" altLang="zh-CN" sz="12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2" descr="Exclusive: ChatGPT traffic slips again for third month in a row | Reuter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872" y="5273082"/>
            <a:ext cx="1954817" cy="132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23" descr="书的封面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575" y="649401"/>
            <a:ext cx="1873253" cy="1873253"/>
          </a:xfrm>
          <a:prstGeom prst="rect">
            <a:avLst/>
          </a:prstGeom>
        </p:spPr>
      </p:pic>
      <p:pic>
        <p:nvPicPr>
          <p:cNvPr id="21" name="Picture 4" descr="Stable Diffusion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06" y="5130200"/>
            <a:ext cx="1476744" cy="147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3956057" y="4999500"/>
            <a:ext cx="3154680" cy="1721158"/>
          </a:xfrm>
          <a:prstGeom prst="roundRect">
            <a:avLst>
              <a:gd name="adj" fmla="val 772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04890" y="5521996"/>
            <a:ext cx="1242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horse-riding astronaut on the moon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53119" y="5188393"/>
            <a:ext cx="984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endParaRPr lang="en-US" sz="1600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0492" y="1565306"/>
            <a:ext cx="6626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Since 2012, Deep Learning achieves exciting breakthroughs every year.</a:t>
            </a:r>
            <a:endParaRPr lang="en-AU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4" name="Picture 28" descr="模型详情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39"/>
          <a:stretch>
            <a:fillRect/>
          </a:stretch>
        </p:blipFill>
        <p:spPr bwMode="auto">
          <a:xfrm>
            <a:off x="1225724" y="2857865"/>
            <a:ext cx="1667862" cy="8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AI can do now?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968" y="1401676"/>
            <a:ext cx="8287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Lots of AIGC products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7860" y="6271222"/>
            <a:ext cx="3230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Multimedia Generation</a:t>
            </a:r>
            <a:endParaRPr lang="zh-CN" altLang="en-US" sz="1600" dirty="0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531" y="2137244"/>
            <a:ext cx="2329869" cy="49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What is ChatGPT? • How can ChatGPT help my business? • ui42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0" b="14383"/>
          <a:stretch>
            <a:fillRect/>
          </a:stretch>
        </p:blipFill>
        <p:spPr bwMode="auto">
          <a:xfrm>
            <a:off x="872898" y="1992866"/>
            <a:ext cx="2191267" cy="87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Qw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77" y="2856924"/>
            <a:ext cx="2053021" cy="72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87889" y="3627672"/>
            <a:ext cx="3230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ChatBots</a:t>
            </a:r>
            <a:endParaRPr lang="zh-CN" altLang="en-US" sz="1600" dirty="0"/>
          </a:p>
        </p:txBody>
      </p:sp>
      <p:pic>
        <p:nvPicPr>
          <p:cNvPr id="14354" name="Picture 18" descr="Dify：革新大語言模型應用開發的開源平台– 資料治理與數位轉型產學聯盟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923" y="2071257"/>
            <a:ext cx="1899139" cy="71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565211" y="3577274"/>
            <a:ext cx="3230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Productive Tools</a:t>
            </a:r>
            <a:endParaRPr lang="zh-CN" alt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8473" y="2028202"/>
            <a:ext cx="1779241" cy="759931"/>
          </a:xfrm>
          <a:prstGeom prst="rect">
            <a:avLst/>
          </a:prstGeom>
        </p:spPr>
      </p:pic>
      <p:pic>
        <p:nvPicPr>
          <p:cNvPr id="16" name="d111949f92e586acefc8e444acfed6be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69177" y="4416770"/>
            <a:ext cx="3356802" cy="1898287"/>
          </a:xfrm>
          <a:prstGeom prst="rect">
            <a:avLst/>
          </a:prstGeom>
        </p:spPr>
      </p:pic>
      <p:pic>
        <p:nvPicPr>
          <p:cNvPr id="14358" name="Picture 22" descr="Suno公司信息- Genspark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t="30672" r="12400" b="34426"/>
          <a:stretch>
            <a:fillRect/>
          </a:stretch>
        </p:blipFill>
        <p:spPr bwMode="auto">
          <a:xfrm>
            <a:off x="3314321" y="4591543"/>
            <a:ext cx="2191267" cy="6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146" y="4398937"/>
            <a:ext cx="2009019" cy="884279"/>
          </a:xfrm>
          <a:prstGeom prst="rect">
            <a:avLst/>
          </a:prstGeom>
        </p:spPr>
      </p:pic>
      <p:pic>
        <p:nvPicPr>
          <p:cNvPr id="14360" name="Picture 24" descr="RunwayML Video Research Series — Lia Colema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98" y="5483664"/>
            <a:ext cx="2517903" cy="48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7644" y="5367355"/>
            <a:ext cx="2337862" cy="7204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69650" y="4301769"/>
            <a:ext cx="2487119" cy="21206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2923" y="2888992"/>
            <a:ext cx="3984791" cy="688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AI can do now?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90641" y="6012980"/>
            <a:ext cx="10559082" cy="719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00"/>
              </a:lnSpc>
              <a:spcAft>
                <a:spcPts val="900"/>
              </a:spcAft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Lucida Grande"/>
              </a:rPr>
              <a:t>Grounding DINO: Marrying DINO with Grounded Pre-Training for Open-Set Object Detection</a:t>
            </a:r>
            <a:r>
              <a:rPr lang="en-US" altLang="zh-CN" sz="1400" dirty="0">
                <a:solidFill>
                  <a:srgbClr val="000000"/>
                </a:solidFill>
                <a:latin typeface="Lucida Grande"/>
              </a:rPr>
              <a:t> (</a:t>
            </a:r>
            <a:r>
              <a:rPr lang="en-US" altLang="zh-CN" sz="1400" i="0" dirty="0">
                <a:solidFill>
                  <a:srgbClr val="000000"/>
                </a:solidFill>
                <a:effectLst/>
                <a:latin typeface="Lucida Grande"/>
              </a:rPr>
              <a:t>ECCV 2024, Cited over 1k times.</a:t>
            </a:r>
            <a:r>
              <a:rPr lang="en-US" altLang="zh-CN" sz="1400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zh-CN" sz="1400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>
              <a:lnSpc>
                <a:spcPts val="2100"/>
              </a:lnSpc>
              <a:spcAft>
                <a:spcPts val="900"/>
              </a:spcAft>
            </a:pPr>
            <a:r>
              <a:rPr lang="en-US" altLang="zh-CN" sz="1400" i="0" dirty="0">
                <a:solidFill>
                  <a:srgbClr val="000000"/>
                </a:solidFill>
                <a:effectLst/>
                <a:latin typeface="Lucida Grande"/>
              </a:rPr>
              <a:t>Grounded SAM: Assembling Open-World Models for Diverse Visual Tasks</a:t>
            </a:r>
            <a:endParaRPr lang="en-US" altLang="zh-CN" sz="1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2290" name="Picture 2" descr="draw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4113"/>
            <a:ext cx="12192000" cy="329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4968" y="1482886"/>
            <a:ext cx="8287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Understanding the world by detecting and segmenting anything.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AI can do now?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968" y="1482886"/>
            <a:ext cx="8287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Autonomous Driving</a:t>
            </a:r>
            <a:endParaRPr lang="zh-CN" altLang="en-US" dirty="0"/>
          </a:p>
        </p:txBody>
      </p:sp>
      <p:pic>
        <p:nvPicPr>
          <p:cNvPr id="15362" name="Picture 2" descr="Occupancy任务| 自动驾驶感知的最后一道护城河！-CSDN博客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5" y="2210928"/>
            <a:ext cx="6031011" cy="25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0996" y="5005782"/>
            <a:ext cx="539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Occupancy network and obstacle recognition</a:t>
            </a:r>
            <a:endParaRPr lang="zh-CN" altLang="en-US" dirty="0"/>
          </a:p>
        </p:txBody>
      </p:sp>
      <p:pic>
        <p:nvPicPr>
          <p:cNvPr id="15364" name="Picture 4" descr="Machine Learning for Motion Planning — Autopilot | by Navya Sravani  Jammalamadaka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r="13132"/>
          <a:stretch>
            <a:fillRect/>
          </a:stretch>
        </p:blipFill>
        <p:spPr bwMode="auto">
          <a:xfrm>
            <a:off x="7526256" y="2210928"/>
            <a:ext cx="3961463" cy="25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26156" y="4970488"/>
            <a:ext cx="1961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 Planning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AI can do now?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968" y="1482886"/>
            <a:ext cx="8287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Embodied AI</a:t>
            </a:r>
            <a:endParaRPr lang="zh-CN" altLang="en-US" dirty="0"/>
          </a:p>
        </p:txBody>
      </p:sp>
      <p:pic>
        <p:nvPicPr>
          <p:cNvPr id="3" name="1543479150-1-1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30715" y="1391037"/>
            <a:ext cx="6597529" cy="3710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97" y="5703806"/>
            <a:ext cx="5161774" cy="4671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53" y="6170909"/>
            <a:ext cx="5590975" cy="428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196" y="5711715"/>
            <a:ext cx="4424948" cy="4512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4796" y="5282297"/>
            <a:ext cx="8287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Hottest fund-raising field this year!</a:t>
            </a:r>
            <a:endParaRPr lang="zh-CN" altLang="en-US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AI can do now?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968" y="1482886"/>
            <a:ext cx="8287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 System</a:t>
            </a:r>
            <a:endParaRPr lang="zh-CN" altLang="en-US" dirty="0"/>
          </a:p>
        </p:txBody>
      </p:sp>
      <p:pic>
        <p:nvPicPr>
          <p:cNvPr id="16386" name="Picture 2" descr="Tok Tok users be like... - Imgfli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1778487"/>
            <a:ext cx="2986831" cy="40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Structure of a recommender system.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68" y="1983117"/>
            <a:ext cx="6424074" cy="360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4967" y="5588156"/>
            <a:ext cx="667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 system is build mainly based on some vector or graph algorithms. But recently, the LLM-based recommendation system has emerged.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背景图案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23360" y="-1005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object 15"/>
          <p:cNvSpPr txBox="1"/>
          <p:nvPr/>
        </p:nvSpPr>
        <p:spPr>
          <a:xfrm>
            <a:off x="1499820" y="785817"/>
            <a:ext cx="1069218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3200" b="1" spc="-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Lecture Plan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1135872" y="2523801"/>
            <a:ext cx="7071851" cy="189795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342900" marR="0" lvl="0" indent="0" algn="l" defTabSz="2167255" rtl="0" eaLnBrk="1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Week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1 -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Basics of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Artificial Intelligence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342900" marR="0" lvl="0" indent="0" algn="l" defTabSz="2167255" rtl="0" eaLnBrk="1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Week 2 -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Intro to Deep Learning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342900" marR="0" lvl="0" indent="0" algn="l" defTabSz="2167255" rtl="0" eaLnBrk="1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Week 3 - Intro to LLMs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096000" y="2128466"/>
            <a:ext cx="7505304" cy="2601067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1836400" y="8720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LLM Applications in Finance &amp; Invest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624"/>
            <a:ext cx="12192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AI can do now?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968" y="1482886"/>
            <a:ext cx="8287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Making money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4968" y="5588156"/>
            <a:ext cx="10930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recent years, technologies such as time-series transformers, LLMs, and multi-agent systems have been adopted in the field of financial investment, particularly in quantitative funds, achieving remarkable results.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71" y="586778"/>
            <a:ext cx="3820058" cy="11812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AI can do now?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968" y="1482886"/>
            <a:ext cx="8287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 protein structure, weather, molecule force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296949"/>
            <a:ext cx="5150338" cy="2426487"/>
          </a:xfrm>
          <a:prstGeom prst="rect">
            <a:avLst/>
          </a:prstGeom>
        </p:spPr>
      </p:pic>
      <p:pic>
        <p:nvPicPr>
          <p:cNvPr id="7" name="Picture 6" descr="A close-up of a white background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22" y="5005783"/>
            <a:ext cx="7276940" cy="1826314"/>
          </a:xfrm>
          <a:prstGeom prst="rect">
            <a:avLst/>
          </a:prstGeom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68" y="2324112"/>
            <a:ext cx="4907009" cy="203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07647" y="2031775"/>
            <a:ext cx="2719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Protein Prediction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08078" y="1958742"/>
            <a:ext cx="2719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Precipitation Forecast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2868" y="4655725"/>
            <a:ext cx="417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Accelerated Molecule Dynamics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背景图案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4419600" y="1884614"/>
            <a:ext cx="7772400" cy="3088771"/>
          </a:xfrm>
          <a:prstGeom prst="rect">
            <a:avLst/>
          </a:prstGeom>
        </p:spPr>
      </p:pic>
      <p:sp>
        <p:nvSpPr>
          <p:cNvPr id="23" name="Text Placeholder 1"/>
          <p:cNvSpPr txBox="1"/>
          <p:nvPr/>
        </p:nvSpPr>
        <p:spPr bwMode="gray">
          <a:xfrm>
            <a:off x="1103852" y="3180380"/>
            <a:ext cx="7297198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| Intro to Neural Networks</a:t>
            </a:r>
            <a:endParaRPr lang="zh-CN" altLang="en-US" sz="3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23360" y="-1005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Types of Learning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96"/>
          <p:cNvSpPr/>
          <p:nvPr/>
        </p:nvSpPr>
        <p:spPr>
          <a:xfrm>
            <a:off x="613532" y="1632840"/>
            <a:ext cx="5944432" cy="56278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Supervised Learning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967" y="2817471"/>
            <a:ext cx="3885729" cy="3294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3832" y="2403771"/>
            <a:ext cx="304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Given these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 (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76" y="2742325"/>
            <a:ext cx="998032" cy="3563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8081" y="2388382"/>
            <a:ext cx="2978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are these? (</a:t>
            </a:r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y, label</a:t>
            </a:r>
            <a:r>
              <a:rPr lang="en-US" altLang="zh-CN" sz="18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7964" y="6320147"/>
            <a:ext cx="3958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copied from Prof Greg’s slides, thanks prof Greg!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469177" y="2577704"/>
            <a:ext cx="420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predict category </a:t>
            </a:r>
            <a:r>
              <a:rPr lang="en-US" b="1" dirty="0">
                <a:solidFill>
                  <a:srgbClr val="92D050"/>
                </a:solidFill>
              </a:rPr>
              <a:t>y</a:t>
            </a:r>
            <a:r>
              <a:rPr lang="en-US" dirty="0"/>
              <a:t> from image </a:t>
            </a:r>
            <a:r>
              <a:rPr lang="en-US" b="1" dirty="0">
                <a:solidFill>
                  <a:srgbClr val="92D050"/>
                </a:solidFill>
              </a:rPr>
              <a:t>x</a:t>
            </a:r>
            <a:endParaRPr lang="en-US" b="1" dirty="0">
              <a:solidFill>
                <a:srgbClr val="92D05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496338" y="2947036"/>
            <a:ext cx="172417" cy="48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020507" y="2947036"/>
            <a:ext cx="63611" cy="48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12350" y="3429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label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99862" y="3429000"/>
            <a:ext cx="92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feature</a:t>
            </a:r>
            <a:endParaRPr 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916737" y="4040639"/>
                <a:ext cx="492904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 = </a:t>
                </a:r>
                <a:r>
                  <a:rPr lang="en-US" dirty="0">
                    <a:solidFill>
                      <a:srgbClr val="92D050"/>
                    </a:solidFill>
                  </a:rPr>
                  <a:t>f</a:t>
                </a:r>
                <a:r>
                  <a:rPr lang="en-US" dirty="0"/>
                  <a:t>(x),     f is the the </a:t>
                </a:r>
                <a:r>
                  <a:rPr lang="en-US" dirty="0">
                    <a:solidFill>
                      <a:srgbClr val="FFC000"/>
                    </a:solidFill>
                  </a:rPr>
                  <a:t>model</a:t>
                </a:r>
                <a:endParaRPr lang="en-US" dirty="0">
                  <a:solidFill>
                    <a:srgbClr val="FFC000"/>
                  </a:solidFill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dirty="0">
                    <a:solidFill>
                      <a:srgbClr val="FFC000"/>
                    </a:solidFill>
                  </a:rPr>
                  <a:t>parameter/weight</a:t>
                </a:r>
                <a:endParaRPr lang="en-US" dirty="0">
                  <a:solidFill>
                    <a:srgbClr val="FFC000"/>
                  </a:solidFill>
                </a:endParaRPr>
              </a:p>
              <a:p>
                <a:endParaRPr lang="en-US" dirty="0">
                  <a:solidFill>
                    <a:srgbClr val="FFC000"/>
                  </a:solidFill>
                </a:endParaRPr>
              </a:p>
              <a:p>
                <a:r>
                  <a:rPr lang="en-US" dirty="0"/>
                  <a:t>y = </a:t>
                </a:r>
                <a:r>
                  <a:rPr lang="en-US" dirty="0">
                    <a:solidFill>
                      <a:srgbClr val="92D050"/>
                    </a:solidFill>
                  </a:rPr>
                  <a:t>f</a:t>
                </a:r>
                <a:r>
                  <a:rPr lang="en-US" dirty="0"/>
                  <a:t>(x)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y = </a:t>
                </a:r>
                <a:r>
                  <a:rPr lang="en-US" dirty="0">
                    <a:solidFill>
                      <a:srgbClr val="92D050"/>
                    </a:solidFill>
                  </a:rPr>
                  <a:t>f</a:t>
                </a:r>
                <a:r>
                  <a:rPr lang="en-US" dirty="0"/>
                  <a:t>(x;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Given training data, find the best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C000"/>
                    </a:solidFill>
                  </a:rPr>
                  <a:t>optimization</a:t>
                </a:r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737" y="4040639"/>
                <a:ext cx="4929042" cy="2031325"/>
              </a:xfrm>
              <a:prstGeom prst="rect">
                <a:avLst/>
              </a:prstGeom>
              <a:blipFill rotWithShape="1">
                <a:blip r:embed="rId3"/>
                <a:stretch>
                  <a:fillRect l="-6" t="-7" r="-188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Types of Learning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1899" y="842483"/>
            <a:ext cx="3264431" cy="2767966"/>
          </a:xfrm>
          <a:prstGeom prst="rect">
            <a:avLst/>
          </a:prstGeom>
        </p:spPr>
      </p:pic>
      <p:sp>
        <p:nvSpPr>
          <p:cNvPr id="2" name="Rectangle 96"/>
          <p:cNvSpPr/>
          <p:nvPr/>
        </p:nvSpPr>
        <p:spPr>
          <a:xfrm>
            <a:off x="684967" y="1531157"/>
            <a:ext cx="5645495" cy="254185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Supervised Learning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 (y) 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available in the training data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Types of y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if y is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discrete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apple/pear/tomato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Regression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if y is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continuous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price, sales, age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Linear vs Logistic Regression: Differences, Examples - Data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99" y="3691023"/>
            <a:ext cx="3351872" cy="266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Types of Learning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Rectangle 96"/>
          <p:cNvSpPr/>
          <p:nvPr/>
        </p:nvSpPr>
        <p:spPr>
          <a:xfrm>
            <a:off x="684967" y="1531157"/>
            <a:ext cx="6447353" cy="106452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Unsupervised Learning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 (y) 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</a:t>
            </a:r>
            <a:r>
              <a:rPr lang="en-US" altLang="zh-CN" sz="16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available.        Finding hidden 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patterns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of data.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Graphic 5" descr="Arrow Right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89525" y="2234378"/>
            <a:ext cx="394235" cy="394235"/>
          </a:xfrm>
          <a:prstGeom prst="rect">
            <a:avLst/>
          </a:prstGeom>
        </p:spPr>
      </p:pic>
      <p:pic>
        <p:nvPicPr>
          <p:cNvPr id="19460" name="Picture 4" descr="机器学习聚类算法之层次聚类– 标点符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0" y="2851266"/>
            <a:ext cx="38862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无监督学习中的聚类完整指南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05" y="3003528"/>
            <a:ext cx="4707775" cy="280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Types of Learning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Rectangle 96"/>
          <p:cNvSpPr/>
          <p:nvPr/>
        </p:nvSpPr>
        <p:spPr>
          <a:xfrm>
            <a:off x="684967" y="1531157"/>
            <a:ext cx="6447353" cy="106452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Self-supervised Learning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 x is available, construct y from data.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Self Supervised Representation Learning in NL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98" y="3194203"/>
            <a:ext cx="5339446" cy="174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kipedia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85" y="2628613"/>
            <a:ext cx="1435622" cy="130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uper-Reader Who Gets Through Hundreds of Books a Year Explains How to  Read Way More | Inc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802" y="4193362"/>
            <a:ext cx="2675282" cy="149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6406687" y="3447597"/>
            <a:ext cx="1033670" cy="48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406687" y="4193362"/>
            <a:ext cx="1124698" cy="59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Types of Learning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96"/>
              <p:cNvSpPr/>
              <p:nvPr/>
            </p:nvSpPr>
            <p:spPr>
              <a:xfrm>
                <a:off x="613532" y="1632840"/>
                <a:ext cx="5944432" cy="1710853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Reinforcement</a:t>
                </a:r>
                <a:r>
                  <a:rPr lang="zh-CN" altLang="en-US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Learning</a:t>
                </a:r>
                <a:endParaRPr lang="en-US" altLang="zh-CN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 supervised learning, learn a probability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e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 a dynamic environment, learn a policy</a:t>
                </a:r>
                <a:r>
                  <a:rPr lang="zh-CN" altLang="en-US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𝜋</m:t>
                    </m:r>
                    <m:d>
                      <m:dPr>
                        <m:ctrlPr>
                          <a:rPr lang="en-US" altLang="zh-CN" sz="1600" i="1" dirty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 dirty="0" err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e>
                        <m:r>
                          <a:rPr lang="en-US" altLang="zh-CN" sz="1600" i="1" dirty="0" err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Given state x</a:t>
                </a:r>
                <a:r>
                  <a:rPr lang="zh-CN" altLang="en-US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predict action a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2" y="1632840"/>
                <a:ext cx="5944432" cy="1710853"/>
              </a:xfrm>
              <a:prstGeom prst="rect">
                <a:avLst/>
              </a:prstGeom>
              <a:blipFill rotWithShape="1">
                <a:blip r:embed="rId1"/>
                <a:stretch>
                  <a:fillRect l="-2" t="-15" r="5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5209" y="3566075"/>
            <a:ext cx="3433182" cy="3318170"/>
          </a:xfrm>
          <a:prstGeom prst="rect">
            <a:avLst/>
          </a:prstGeom>
          <a:ln w="9525">
            <a:noFill/>
            <a:prstDash val="solid"/>
          </a:ln>
        </p:spPr>
      </p:pic>
      <p:pic>
        <p:nvPicPr>
          <p:cNvPr id="3" name="pXJX4-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29165" y="1863009"/>
            <a:ext cx="4172931" cy="3131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9165" y="5090921"/>
            <a:ext cx="4172931" cy="1249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Atari:</a:t>
            </a:r>
            <a:endParaRPr lang="en-US" altLang="zh-CN" sz="2000" b="1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current snapshot of the game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left/ move</a:t>
            </a:r>
            <a:r>
              <a: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right/ stay still </a:t>
            </a:r>
            <a:endParaRPr lang="zh-CN" altLang="en-US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Network Algorithm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74455" y="1299419"/>
            <a:ext cx="7545730" cy="4367891"/>
            <a:chOff x="684969" y="1520730"/>
            <a:chExt cx="5944432" cy="4367891"/>
          </a:xfrm>
        </p:grpSpPr>
        <p:sp>
          <p:nvSpPr>
            <p:cNvPr id="9" name="Rectangle 96"/>
            <p:cNvSpPr/>
            <p:nvPr/>
          </p:nvSpPr>
          <p:spPr>
            <a:xfrm>
              <a:off x="684969" y="1520730"/>
              <a:ext cx="5944432" cy="2080185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Feed forward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 ANN consists of connected units or 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nodes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called artificial neurons, modelling the 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neurons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in the brain.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Nodes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are connected by 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edges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which model the 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synapses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in the brain.</a:t>
              </a:r>
              <a:endPara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96"/>
            <p:cNvSpPr/>
            <p:nvPr/>
          </p:nvSpPr>
          <p:spPr>
            <a:xfrm>
              <a:off x="684969" y="4547100"/>
              <a:ext cx="5944432" cy="1341521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 propagation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connections or the</a:t>
              </a:r>
              <a:r>
                <a:rPr lang="zh-CN" altLang="en-US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edges</a:t>
              </a:r>
              <a:r>
                <a:rPr lang="zh-CN" altLang="en-US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are</a:t>
              </a:r>
              <a:r>
                <a:rPr lang="zh-CN" altLang="en-US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learnable</a:t>
              </a:r>
              <a:r>
                <a:rPr lang="zh-CN" altLang="en-US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weights,</a:t>
              </a:r>
              <a:r>
                <a:rPr lang="zh-CN" altLang="en-US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usually optimized by 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 propagation and gradient descent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Rectangle 96"/>
            <p:cNvSpPr/>
            <p:nvPr/>
          </p:nvSpPr>
          <p:spPr>
            <a:xfrm>
              <a:off x="684969" y="3218581"/>
              <a:ext cx="5944432" cy="1341521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Non-linearity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output of each neuron is computed by some 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non-linear function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of the sum of its inputs, called the 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activation function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283" y="1540733"/>
            <a:ext cx="3136656" cy="377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Non-linear Function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21347" y="1083952"/>
            <a:ext cx="6039314" cy="4918241"/>
            <a:chOff x="684969" y="1520730"/>
            <a:chExt cx="6039314" cy="49182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96"/>
                <p:cNvSpPr/>
                <p:nvPr/>
              </p:nvSpPr>
              <p:spPr>
                <a:xfrm>
                  <a:off x="684969" y="1520730"/>
                  <a:ext cx="5944432" cy="1431161"/>
                </a:xfrm>
                <a:prstGeom prst="rect">
                  <a:avLst/>
                </a:prstGeom>
              </p:spPr>
              <p:txBody>
                <a:bodyPr wrap="square" anchor="t" anchorCtr="0">
                  <a:spAutoFit/>
                </a:bodyPr>
                <a:lstStyle/>
                <a:p>
                  <a:pPr algn="just">
                    <a:lnSpc>
                      <a:spcPct val="200000"/>
                    </a:lnSpc>
                  </a:pPr>
                  <a:r>
                    <a:rPr lang="en-US" altLang="zh-CN" b="1" dirty="0">
                      <a:solidFill>
                        <a:srgbClr val="0339A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ReLU</a:t>
                  </a:r>
                  <a:endPara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285750" indent="-2857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600" dirty="0">
                      <a:solidFill>
                        <a:srgbClr val="5C5C5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Rectified Linear Unit</a:t>
                  </a:r>
                  <a:endPara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ReLU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max</m:t>
                        </m:r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⁡(</m:t>
                        </m:r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9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69" y="1520730"/>
                  <a:ext cx="5944432" cy="143116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96"/>
                <p:cNvSpPr/>
                <p:nvPr/>
              </p:nvSpPr>
              <p:spPr>
                <a:xfrm>
                  <a:off x="684969" y="2862251"/>
                  <a:ext cx="5944432" cy="1433854"/>
                </a:xfrm>
                <a:prstGeom prst="rect">
                  <a:avLst/>
                </a:prstGeom>
              </p:spPr>
              <p:txBody>
                <a:bodyPr wrap="square" anchor="t" anchorCtr="0">
                  <a:spAutoFit/>
                </a:bodyPr>
                <a:lstStyle/>
                <a:p>
                  <a:pPr algn="just">
                    <a:lnSpc>
                      <a:spcPct val="200000"/>
                    </a:lnSpc>
                  </a:pPr>
                  <a:r>
                    <a:rPr lang="en-US" altLang="zh-CN" b="1" dirty="0">
                      <a:solidFill>
                        <a:srgbClr val="0339A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Sigmoid</a:t>
                  </a:r>
                  <a:endPara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11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69" y="2862251"/>
                  <a:ext cx="5944432" cy="1433854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Rectangle 96"/>
                <p:cNvSpPr/>
                <p:nvPr/>
              </p:nvSpPr>
              <p:spPr>
                <a:xfrm>
                  <a:off x="748590" y="3874551"/>
                  <a:ext cx="5944432" cy="1453090"/>
                </a:xfrm>
                <a:prstGeom prst="rect">
                  <a:avLst/>
                </a:prstGeom>
              </p:spPr>
              <p:txBody>
                <a:bodyPr wrap="square" anchor="t" anchorCtr="0">
                  <a:spAutoFit/>
                </a:bodyPr>
                <a:lstStyle/>
                <a:p>
                  <a:pPr algn="just">
                    <a:lnSpc>
                      <a:spcPct val="200000"/>
                    </a:lnSpc>
                  </a:pPr>
                  <a:r>
                    <a:rPr lang="en-US" altLang="zh-CN" b="1" dirty="0">
                      <a:solidFill>
                        <a:srgbClr val="0339A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Tanh</a:t>
                  </a:r>
                  <a:endPara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oMath>
                    </m:oMathPara>
                  </a14:m>
                  <a:endParaRPr lang="zh-CN" altLang="en-US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2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590" y="3874551"/>
                  <a:ext cx="5944432" cy="145309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96"/>
            <p:cNvSpPr/>
            <p:nvPr/>
          </p:nvSpPr>
          <p:spPr>
            <a:xfrm>
              <a:off x="779851" y="5097450"/>
              <a:ext cx="5944432" cy="1341521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Why do we need Non-linearity?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Breaking Linear Boundaries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Universal Approximation</a:t>
              </a:r>
              <a:endPara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98" y="940846"/>
            <a:ext cx="4805693" cy="48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背景图案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23360" y="-1005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object 15"/>
          <p:cNvSpPr txBox="1"/>
          <p:nvPr/>
        </p:nvSpPr>
        <p:spPr>
          <a:xfrm>
            <a:off x="1499820" y="785817"/>
            <a:ext cx="1069218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3200" b="1" spc="-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 of Week 1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1135872" y="2523801"/>
            <a:ext cx="7071851" cy="189795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800100" marR="0" lvl="0" indent="-457200" algn="l" defTabSz="2167255" rtl="0" eaLnBrk="1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Basic Concepts of AI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800100" marR="0" lvl="0" indent="-457200" algn="l" defTabSz="2167255" rtl="0" eaLnBrk="1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History of AI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800100" marR="0" lvl="0" indent="-457200" algn="l" defTabSz="2167255" rtl="0" eaLnBrk="1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Intro to Neural Networks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096000" y="2128466"/>
            <a:ext cx="7505304" cy="2601067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1836400" y="8720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Network Algorithm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19606" y="2086254"/>
            <a:ext cx="2125480" cy="2492413"/>
            <a:chOff x="7444238" y="2415918"/>
            <a:chExt cx="2266981" cy="28119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Oval 3"/>
                <p:cNvSpPr/>
                <p:nvPr/>
              </p:nvSpPr>
              <p:spPr>
                <a:xfrm>
                  <a:off x="7444238" y="2415918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Oval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2415918"/>
                  <a:ext cx="487340" cy="487340"/>
                </a:xfrm>
                <a:prstGeom prst="ellipse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/>
                <p:cNvSpPr/>
                <p:nvPr/>
              </p:nvSpPr>
              <p:spPr>
                <a:xfrm>
                  <a:off x="7444238" y="3614991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3614991"/>
                  <a:ext cx="487340" cy="487340"/>
                </a:xfrm>
                <a:prstGeom prst="ellipse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/>
                <p:cNvSpPr/>
                <p:nvPr/>
              </p:nvSpPr>
              <p:spPr>
                <a:xfrm>
                  <a:off x="9223879" y="3578962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879" y="3578962"/>
                  <a:ext cx="487340" cy="487340"/>
                </a:xfrm>
                <a:prstGeom prst="ellipse">
                  <a:avLst/>
                </a:prstGeom>
                <a:blipFill rotWithShape="1">
                  <a:blip r:embed="rId3"/>
                </a:blip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/>
                <p:cNvSpPr/>
                <p:nvPr/>
              </p:nvSpPr>
              <p:spPr>
                <a:xfrm>
                  <a:off x="7444238" y="4740485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4740485"/>
                  <a:ext cx="487340" cy="487340"/>
                </a:xfrm>
                <a:prstGeom prst="ellipse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>
              <a:stCxn id="4" idx="6"/>
              <a:endCxn id="7" idx="2"/>
            </p:cNvCxnSpPr>
            <p:nvPr/>
          </p:nvCxnSpPr>
          <p:spPr>
            <a:xfrm>
              <a:off x="7931578" y="2659588"/>
              <a:ext cx="1292301" cy="1163044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7" idx="2"/>
            </p:cNvCxnSpPr>
            <p:nvPr/>
          </p:nvCxnSpPr>
          <p:spPr>
            <a:xfrm flipV="1">
              <a:off x="7931578" y="3822632"/>
              <a:ext cx="1292301" cy="36029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6"/>
              <a:endCxn id="7" idx="2"/>
            </p:cNvCxnSpPr>
            <p:nvPr/>
          </p:nvCxnSpPr>
          <p:spPr>
            <a:xfrm flipV="1">
              <a:off x="7931578" y="3822632"/>
              <a:ext cx="1292301" cy="1161523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8023260" y="2771399"/>
                  <a:ext cx="588486" cy="416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260" y="2771399"/>
                  <a:ext cx="588486" cy="41667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8048615" y="3663210"/>
                  <a:ext cx="588486" cy="416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615" y="3663210"/>
                  <a:ext cx="588486" cy="416675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7956290" y="4403394"/>
                  <a:ext cx="773136" cy="416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6290" y="4403394"/>
                  <a:ext cx="773136" cy="416675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297897" y="2046723"/>
                <a:ext cx="6096000" cy="331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382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97" y="2046723"/>
                <a:ext cx="6096000" cy="3315908"/>
              </a:xfrm>
              <a:prstGeom prst="rect">
                <a:avLst/>
              </a:prstGeom>
              <a:blipFill rotWithShape="1">
                <a:blip r:embed="rId8"/>
                <a:stretch>
                  <a:fillRect l="-6" t="-4" r="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Math in Neural Networks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96"/>
              <p:cNvSpPr/>
              <p:nvPr/>
            </p:nvSpPr>
            <p:spPr>
              <a:xfrm>
                <a:off x="5864044" y="1529505"/>
                <a:ext cx="5944432" cy="5087290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1600" b="1" i="0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0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𝐚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𝐖</m:t>
                        </m:r>
                      </m:e>
                      <m:sub>
                        <m:r>
                          <a:rPr lang="en-US" altLang="zh-CN" sz="1600" b="1" i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1" i="0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𝐱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+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𝐛</m:t>
                        </m:r>
                      </m:e>
                      <m:sub>
                        <m:r>
                          <a:rPr lang="en-US" altLang="zh-CN" sz="1600" b="1" i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0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𝐨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0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1600" b="1" i="0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1600" b="1" i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𝐚</m:t>
                        </m:r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+</m:t>
                        </m:r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0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𝐛</m:t>
                            </m:r>
                          </m:e>
                          <m:sub>
                            <m:r>
                              <a:rPr lang="en-US" altLang="zh-CN" sz="1600" b="1" i="0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b="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i.e. 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1600" b="0" dirty="0">
                  <a:solidFill>
                    <a:srgbClr val="5C5C5C"/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Or</a:t>
                </a:r>
                <a:endParaRPr lang="en-US" altLang="zh-CN" sz="1600" b="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i="1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b="0" i="1" smtClean="0">
                                              <a:solidFill>
                                                <a:srgbClr val="5C5C5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0" i="1" smtClean="0">
                                              <a:solidFill>
                                                <a:srgbClr val="5C5C5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0" i="1" smtClean="0">
                                              <a:solidFill>
                                                <a:srgbClr val="5C5C5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zh-CN" sz="1600" b="0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b="0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044" y="1529505"/>
                <a:ext cx="5944432" cy="5087290"/>
              </a:xfrm>
              <a:prstGeom prst="rect">
                <a:avLst/>
              </a:prstGeom>
              <a:blipFill rotWithShape="1">
                <a:blip r:embed="rId1"/>
                <a:stretch>
                  <a:fillRect l="-8" t="-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/>
              <p:cNvSpPr/>
              <p:nvPr/>
            </p:nvSpPr>
            <p:spPr>
              <a:xfrm>
                <a:off x="684968" y="2441375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val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68" y="2441375"/>
                <a:ext cx="487340" cy="487340"/>
              </a:xfrm>
              <a:prstGeom prst="ellipse">
                <a:avLst/>
              </a:prstGeom>
              <a:blipFill rotWithShape="1">
                <a:blip r:embed="rId2"/>
                <a:stretch>
                  <a:fillRect l="-1393" t="-1392" r="-1283" b="-1283"/>
                </a:stretch>
              </a:blip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Oval 2"/>
              <p:cNvSpPr/>
              <p:nvPr/>
            </p:nvSpPr>
            <p:spPr>
              <a:xfrm>
                <a:off x="684968" y="3640448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Ova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68" y="3640448"/>
                <a:ext cx="487340" cy="487340"/>
              </a:xfrm>
              <a:prstGeom prst="ellipse">
                <a:avLst/>
              </a:prstGeom>
              <a:blipFill rotWithShape="1">
                <a:blip r:embed="rId3"/>
                <a:stretch>
                  <a:fillRect l="-1393" t="-1432" r="-1283" b="-1244"/>
                </a:stretch>
              </a:blip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/>
              <p:cNvSpPr/>
              <p:nvPr/>
            </p:nvSpPr>
            <p:spPr>
              <a:xfrm>
                <a:off x="2799054" y="1744384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54" y="1744384"/>
                <a:ext cx="487340" cy="487340"/>
              </a:xfrm>
              <a:prstGeom prst="ellipse">
                <a:avLst/>
              </a:prstGeom>
              <a:blipFill rotWithShape="1">
                <a:blip r:embed="rId4"/>
                <a:stretch>
                  <a:fillRect l="-1428" t="-1311" r="-1248" b="-1234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/>
              <p:cNvSpPr/>
              <p:nvPr/>
            </p:nvSpPr>
            <p:spPr>
              <a:xfrm>
                <a:off x="2799054" y="3066716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54" y="3066716"/>
                <a:ext cx="487340" cy="487340"/>
              </a:xfrm>
              <a:prstGeom prst="ellipse">
                <a:avLst/>
              </a:prstGeom>
              <a:blipFill rotWithShape="1">
                <a:blip r:embed="rId5"/>
                <a:stretch>
                  <a:fillRect l="-1428" t="-1365" r="-1248" b="-1181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2799054" y="4331512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54" y="4331512"/>
                <a:ext cx="487340" cy="487340"/>
              </a:xfrm>
              <a:prstGeom prst="ellipse">
                <a:avLst/>
              </a:prstGeom>
              <a:blipFill rotWithShape="1">
                <a:blip r:embed="rId6"/>
                <a:stretch>
                  <a:fillRect l="-1428" t="-1339" r="-1248" b="-1206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4669470" y="3066716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470" y="3066716"/>
                <a:ext cx="487340" cy="487340"/>
              </a:xfrm>
              <a:prstGeom prst="ellipse">
                <a:avLst/>
              </a:prstGeom>
              <a:blipFill rotWithShape="1">
                <a:blip r:embed="rId7"/>
                <a:stretch>
                  <a:fillRect l="-1368" t="-1365" r="-1178" b="-1181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/>
              <p:cNvSpPr/>
              <p:nvPr/>
            </p:nvSpPr>
            <p:spPr>
              <a:xfrm>
                <a:off x="4669470" y="4331512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470" y="4331512"/>
                <a:ext cx="487340" cy="487340"/>
              </a:xfrm>
              <a:prstGeom prst="ellipse">
                <a:avLst/>
              </a:prstGeom>
              <a:blipFill rotWithShape="1">
                <a:blip r:embed="rId8"/>
                <a:stretch>
                  <a:fillRect l="-1368" t="-1339" r="-1178" b="-1206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/>
              <p:cNvSpPr/>
              <p:nvPr/>
            </p:nvSpPr>
            <p:spPr>
              <a:xfrm>
                <a:off x="684968" y="4765942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68" y="4765942"/>
                <a:ext cx="487340" cy="487340"/>
              </a:xfrm>
              <a:prstGeom prst="ellipse">
                <a:avLst/>
              </a:prstGeom>
              <a:blipFill rotWithShape="1">
                <a:blip r:embed="rId9"/>
                <a:stretch>
                  <a:fillRect l="-1393" t="-1358" r="-1283" b="-1188"/>
                </a:stretch>
              </a:blip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/>
              <p:cNvSpPr/>
              <p:nvPr/>
            </p:nvSpPr>
            <p:spPr>
              <a:xfrm>
                <a:off x="2799054" y="5596308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54" y="5596308"/>
                <a:ext cx="487340" cy="487340"/>
              </a:xfrm>
              <a:prstGeom prst="ellipse">
                <a:avLst/>
              </a:prstGeom>
              <a:blipFill rotWithShape="1">
                <a:blip r:embed="rId10"/>
                <a:stretch>
                  <a:fillRect l="-1428" t="-1314" r="-1248" b="-123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2" idx="6"/>
            <a:endCxn id="4" idx="2"/>
          </p:cNvCxnSpPr>
          <p:nvPr/>
        </p:nvCxnSpPr>
        <p:spPr>
          <a:xfrm flipV="1">
            <a:off x="1172308" y="1988054"/>
            <a:ext cx="1626746" cy="69699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6"/>
            <a:endCxn id="5" idx="2"/>
          </p:cNvCxnSpPr>
          <p:nvPr/>
        </p:nvCxnSpPr>
        <p:spPr>
          <a:xfrm>
            <a:off x="1172308" y="2685045"/>
            <a:ext cx="1626746" cy="62534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6"/>
            <a:endCxn id="6" idx="2"/>
          </p:cNvCxnSpPr>
          <p:nvPr/>
        </p:nvCxnSpPr>
        <p:spPr>
          <a:xfrm>
            <a:off x="1172308" y="2685045"/>
            <a:ext cx="1626746" cy="189013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6"/>
            <a:endCxn id="4" idx="2"/>
          </p:cNvCxnSpPr>
          <p:nvPr/>
        </p:nvCxnSpPr>
        <p:spPr>
          <a:xfrm flipV="1">
            <a:off x="1172308" y="1988054"/>
            <a:ext cx="1626746" cy="18960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6"/>
            <a:endCxn id="5" idx="2"/>
          </p:cNvCxnSpPr>
          <p:nvPr/>
        </p:nvCxnSpPr>
        <p:spPr>
          <a:xfrm flipV="1">
            <a:off x="1172308" y="3310386"/>
            <a:ext cx="1626746" cy="57373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6"/>
            <a:endCxn id="6" idx="2"/>
          </p:cNvCxnSpPr>
          <p:nvPr/>
        </p:nvCxnSpPr>
        <p:spPr>
          <a:xfrm>
            <a:off x="1172308" y="3884118"/>
            <a:ext cx="1626746" cy="6910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6"/>
            <a:endCxn id="4" idx="2"/>
          </p:cNvCxnSpPr>
          <p:nvPr/>
        </p:nvCxnSpPr>
        <p:spPr>
          <a:xfrm flipV="1">
            <a:off x="1172308" y="1988054"/>
            <a:ext cx="1626746" cy="302155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5" idx="2"/>
          </p:cNvCxnSpPr>
          <p:nvPr/>
        </p:nvCxnSpPr>
        <p:spPr>
          <a:xfrm flipV="1">
            <a:off x="1172308" y="3310386"/>
            <a:ext cx="1626746" cy="16992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6"/>
            <a:endCxn id="6" idx="2"/>
          </p:cNvCxnSpPr>
          <p:nvPr/>
        </p:nvCxnSpPr>
        <p:spPr>
          <a:xfrm flipV="1">
            <a:off x="1172308" y="4575182"/>
            <a:ext cx="1626746" cy="43443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7" idx="2"/>
          </p:cNvCxnSpPr>
          <p:nvPr/>
        </p:nvCxnSpPr>
        <p:spPr>
          <a:xfrm>
            <a:off x="3286394" y="1988054"/>
            <a:ext cx="1383076" cy="132233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1555495" y="2134730"/>
                <a:ext cx="666593" cy="40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5" y="2134730"/>
                <a:ext cx="666593" cy="403637"/>
              </a:xfrm>
              <a:prstGeom prst="rect">
                <a:avLst/>
              </a:prstGeom>
              <a:blipFill rotWithShape="1">
                <a:blip r:embed="rId11"/>
                <a:stretch>
                  <a:fillRect l="-57" t="-123" r="33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1440922" y="2646268"/>
                <a:ext cx="671530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22" y="2646268"/>
                <a:ext cx="671530" cy="404213"/>
              </a:xfrm>
              <a:prstGeom prst="rect">
                <a:avLst/>
              </a:prstGeom>
              <a:blipFill rotWithShape="1">
                <a:blip r:embed="rId12"/>
                <a:stretch>
                  <a:fillRect l="-16" t="-55" r="66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2302257" y="3922895"/>
                <a:ext cx="671530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57" y="3922895"/>
                <a:ext cx="671530" cy="404213"/>
              </a:xfrm>
              <a:prstGeom prst="rect">
                <a:avLst/>
              </a:prstGeom>
              <a:blipFill rotWithShape="1">
                <a:blip r:embed="rId13"/>
                <a:stretch>
                  <a:fillRect l="-57" t="-124" r="12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/>
              <p:cNvSpPr txBox="1"/>
              <p:nvPr/>
            </p:nvSpPr>
            <p:spPr>
              <a:xfrm>
                <a:off x="1167371" y="3318685"/>
                <a:ext cx="666593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71" y="3318685"/>
                <a:ext cx="666593" cy="404213"/>
              </a:xfrm>
              <a:prstGeom prst="rect">
                <a:avLst/>
              </a:prstGeom>
              <a:blipFill rotWithShape="1">
                <a:blip r:embed="rId14"/>
                <a:stretch>
                  <a:fillRect l="-36" t="-43" r="13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/>
              <p:cNvSpPr txBox="1"/>
              <p:nvPr/>
            </p:nvSpPr>
            <p:spPr>
              <a:xfrm>
                <a:off x="2136209" y="3206011"/>
                <a:ext cx="671530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209" y="3206011"/>
                <a:ext cx="671530" cy="404213"/>
              </a:xfrm>
              <a:prstGeom prst="rect">
                <a:avLst/>
              </a:prstGeom>
              <a:blipFill rotWithShape="1">
                <a:blip r:embed="rId15"/>
                <a:stretch>
                  <a:fillRect l="-10" t="-131" r="60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/>
              <p:cNvSpPr txBox="1"/>
              <p:nvPr/>
            </p:nvSpPr>
            <p:spPr>
              <a:xfrm>
                <a:off x="1216625" y="3762622"/>
                <a:ext cx="671530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25" y="3762622"/>
                <a:ext cx="671530" cy="404213"/>
              </a:xfrm>
              <a:prstGeom prst="rect">
                <a:avLst/>
              </a:prstGeom>
              <a:blipFill rotWithShape="1">
                <a:blip r:embed="rId16"/>
                <a:stretch>
                  <a:fillRect l="-89" t="-61" r="45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/>
              <p:cNvSpPr txBox="1"/>
              <p:nvPr/>
            </p:nvSpPr>
            <p:spPr>
              <a:xfrm>
                <a:off x="1240438" y="4229650"/>
                <a:ext cx="481927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38" y="4229650"/>
                <a:ext cx="481927" cy="371961"/>
              </a:xfrm>
              <a:prstGeom prst="rect">
                <a:avLst/>
              </a:prstGeom>
              <a:blipFill rotWithShape="1">
                <a:blip r:embed="rId17"/>
                <a:stretch>
                  <a:fillRect l="-59" t="-148" r="51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/>
              <p:cNvSpPr txBox="1"/>
              <p:nvPr/>
            </p:nvSpPr>
            <p:spPr>
              <a:xfrm>
                <a:off x="1552390" y="4279089"/>
                <a:ext cx="486865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0" y="4279089"/>
                <a:ext cx="486865" cy="372538"/>
              </a:xfrm>
              <a:prstGeom prst="rect">
                <a:avLst/>
              </a:prstGeom>
              <a:blipFill rotWithShape="1">
                <a:blip r:embed="rId18"/>
                <a:stretch>
                  <a:fillRect l="-92" t="-123" r="55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1953657" y="4585688"/>
                <a:ext cx="486865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657" y="4585688"/>
                <a:ext cx="486865" cy="373885"/>
              </a:xfrm>
              <a:prstGeom prst="rect">
                <a:avLst/>
              </a:prstGeom>
              <a:blipFill rotWithShape="1">
                <a:blip r:embed="rId19"/>
                <a:stretch>
                  <a:fillRect l="-82" t="-94" r="45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/>
          <p:cNvCxnSpPr>
            <a:stCxn id="13" idx="6"/>
            <a:endCxn id="8" idx="2"/>
          </p:cNvCxnSpPr>
          <p:nvPr/>
        </p:nvCxnSpPr>
        <p:spPr>
          <a:xfrm flipV="1">
            <a:off x="3286394" y="4575182"/>
            <a:ext cx="1383076" cy="12647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3" idx="6"/>
            <a:endCxn id="7" idx="2"/>
          </p:cNvCxnSpPr>
          <p:nvPr/>
        </p:nvCxnSpPr>
        <p:spPr>
          <a:xfrm flipV="1">
            <a:off x="3286394" y="3310386"/>
            <a:ext cx="1383076" cy="252959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6" idx="6"/>
            <a:endCxn id="8" idx="2"/>
          </p:cNvCxnSpPr>
          <p:nvPr/>
        </p:nvCxnSpPr>
        <p:spPr>
          <a:xfrm>
            <a:off x="3286394" y="4575182"/>
            <a:ext cx="138307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" idx="6"/>
            <a:endCxn id="7" idx="2"/>
          </p:cNvCxnSpPr>
          <p:nvPr/>
        </p:nvCxnSpPr>
        <p:spPr>
          <a:xfrm flipV="1">
            <a:off x="3286394" y="3310386"/>
            <a:ext cx="1383076" cy="12647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" idx="6"/>
            <a:endCxn id="8" idx="2"/>
          </p:cNvCxnSpPr>
          <p:nvPr/>
        </p:nvCxnSpPr>
        <p:spPr>
          <a:xfrm>
            <a:off x="3286394" y="1988054"/>
            <a:ext cx="1383076" cy="258712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" idx="6"/>
            <a:endCxn id="8" idx="2"/>
          </p:cNvCxnSpPr>
          <p:nvPr/>
        </p:nvCxnSpPr>
        <p:spPr>
          <a:xfrm>
            <a:off x="3286394" y="3310386"/>
            <a:ext cx="1383076" cy="12647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" idx="6"/>
            <a:endCxn id="7" idx="2"/>
          </p:cNvCxnSpPr>
          <p:nvPr/>
        </p:nvCxnSpPr>
        <p:spPr>
          <a:xfrm>
            <a:off x="3286394" y="3310386"/>
            <a:ext cx="138307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/>
              <p:cNvSpPr txBox="1"/>
              <p:nvPr/>
            </p:nvSpPr>
            <p:spPr>
              <a:xfrm>
                <a:off x="3775078" y="2402188"/>
                <a:ext cx="666593" cy="419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078" y="2402188"/>
                <a:ext cx="666593" cy="419667"/>
              </a:xfrm>
              <a:prstGeom prst="rect">
                <a:avLst/>
              </a:prstGeom>
              <a:blipFill rotWithShape="1">
                <a:blip r:embed="rId20"/>
                <a:stretch>
                  <a:fillRect t="-147" r="72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/>
              <p:cNvSpPr txBox="1"/>
              <p:nvPr/>
            </p:nvSpPr>
            <p:spPr>
              <a:xfrm>
                <a:off x="3570705" y="2675995"/>
                <a:ext cx="671530" cy="404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05" y="2675995"/>
                <a:ext cx="671530" cy="404470"/>
              </a:xfrm>
              <a:prstGeom prst="rect">
                <a:avLst/>
              </a:prstGeom>
              <a:blipFill rotWithShape="1">
                <a:blip r:embed="rId21"/>
                <a:stretch>
                  <a:fillRect l="-15" t="-26" r="65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/>
              <p:cNvSpPr txBox="1"/>
              <p:nvPr/>
            </p:nvSpPr>
            <p:spPr>
              <a:xfrm>
                <a:off x="3470584" y="3083597"/>
                <a:ext cx="666593" cy="404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84" y="3083597"/>
                <a:ext cx="666593" cy="404470"/>
              </a:xfrm>
              <a:prstGeom prst="rect">
                <a:avLst/>
              </a:prstGeom>
              <a:blipFill rotWithShape="1">
                <a:blip r:embed="rId22"/>
                <a:stretch>
                  <a:fillRect l="-46" t="-9" r="23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/>
              <p:cNvSpPr txBox="1"/>
              <p:nvPr/>
            </p:nvSpPr>
            <p:spPr>
              <a:xfrm>
                <a:off x="3470584" y="3537175"/>
                <a:ext cx="671530" cy="404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84" y="3537175"/>
                <a:ext cx="671530" cy="404470"/>
              </a:xfrm>
              <a:prstGeom prst="rect">
                <a:avLst/>
              </a:prstGeom>
              <a:blipFill rotWithShape="1">
                <a:blip r:embed="rId23"/>
                <a:stretch>
                  <a:fillRect l="-46" t="-56" r="1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/>
              <p:cNvSpPr txBox="1"/>
              <p:nvPr/>
            </p:nvSpPr>
            <p:spPr>
              <a:xfrm>
                <a:off x="3422331" y="3990753"/>
                <a:ext cx="666593" cy="404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1" y="3990753"/>
                <a:ext cx="666593" cy="404470"/>
              </a:xfrm>
              <a:prstGeom prst="rect">
                <a:avLst/>
              </a:prstGeom>
              <a:blipFill rotWithShape="1">
                <a:blip r:embed="rId24"/>
                <a:stretch>
                  <a:fillRect l="-47" t="-102" r="24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/>
              <p:cNvSpPr txBox="1"/>
              <p:nvPr/>
            </p:nvSpPr>
            <p:spPr>
              <a:xfrm>
                <a:off x="3406142" y="4361472"/>
                <a:ext cx="671530" cy="404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142" y="4361472"/>
                <a:ext cx="671530" cy="404470"/>
              </a:xfrm>
              <a:prstGeom prst="rect">
                <a:avLst/>
              </a:prstGeom>
              <a:blipFill rotWithShape="1">
                <a:blip r:embed="rId25"/>
                <a:stretch>
                  <a:fillRect t="-72" r="50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/>
              <p:cNvSpPr txBox="1"/>
              <p:nvPr/>
            </p:nvSpPr>
            <p:spPr>
              <a:xfrm>
                <a:off x="3660568" y="5178605"/>
                <a:ext cx="486865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568" y="5178605"/>
                <a:ext cx="486865" cy="373051"/>
              </a:xfrm>
              <a:prstGeom prst="rect">
                <a:avLst/>
              </a:prstGeom>
              <a:blipFill rotWithShape="1">
                <a:blip r:embed="rId26"/>
                <a:stretch>
                  <a:fillRect l="-88" t="-48" r="51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/>
              <p:cNvSpPr txBox="1"/>
              <p:nvPr/>
            </p:nvSpPr>
            <p:spPr>
              <a:xfrm>
                <a:off x="3451634" y="4897909"/>
                <a:ext cx="481927" cy="372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34" y="4897909"/>
                <a:ext cx="481927" cy="372474"/>
              </a:xfrm>
              <a:prstGeom prst="rect">
                <a:avLst/>
              </a:prstGeom>
              <a:blipFill rotWithShape="1">
                <a:blip r:embed="rId27"/>
                <a:stretch>
                  <a:fillRect l="-85" t="-41" r="77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/>
          <p:cNvSpPr txBox="1"/>
          <p:nvPr/>
        </p:nvSpPr>
        <p:spPr>
          <a:xfrm>
            <a:off x="393434" y="1171777"/>
            <a:ext cx="13998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Layer</a:t>
            </a:r>
            <a:endParaRPr lang="zh-CN" altLang="en-US" sz="1600" dirty="0"/>
          </a:p>
        </p:txBody>
      </p:sp>
      <p:sp>
        <p:nvSpPr>
          <p:cNvPr id="127" name="TextBox 126"/>
          <p:cNvSpPr txBox="1"/>
          <p:nvPr/>
        </p:nvSpPr>
        <p:spPr>
          <a:xfrm>
            <a:off x="2306815" y="1171777"/>
            <a:ext cx="1626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Hidden Layer</a:t>
            </a:r>
            <a:endParaRPr lang="zh-CN" altLang="en-US" sz="1600" dirty="0"/>
          </a:p>
        </p:txBody>
      </p:sp>
      <p:sp>
        <p:nvSpPr>
          <p:cNvPr id="128" name="TextBox 127"/>
          <p:cNvSpPr txBox="1"/>
          <p:nvPr/>
        </p:nvSpPr>
        <p:spPr>
          <a:xfrm>
            <a:off x="4237298" y="1190951"/>
            <a:ext cx="1626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 Layer</a:t>
            </a:r>
            <a:endParaRPr lang="zh-CN" alt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85619" y="1510332"/>
            <a:ext cx="3725411" cy="15701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Math in Neural Networks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96"/>
              <p:cNvSpPr/>
              <p:nvPr/>
            </p:nvSpPr>
            <p:spPr>
              <a:xfrm>
                <a:off x="5864044" y="1529505"/>
                <a:ext cx="5944432" cy="4478662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Why do we need Non-linearity?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Overall</a:t>
                </a:r>
                <a:endParaRPr lang="en-US" altLang="zh-CN" sz="1600" b="1" dirty="0">
                  <a:solidFill>
                    <a:srgbClr val="5C5C5C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𝐨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𝜎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𝜎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𝐱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1600" dirty="0">
                              <a:solidFill>
                                <a:srgbClr val="5C5C5C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b="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there is no activation function: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𝐨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𝐱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CN" sz="1600" dirty="0">
                          <a:solidFill>
                            <a:srgbClr val="5C5C5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𝐛</m:t>
                          </m:r>
                        </m:e>
                        <m:sub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1600" b="1" i="1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600" b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𝐱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CN" sz="1600" b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b="1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𝐖</m:t>
                      </m:r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600" b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𝐱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𝐛</m:t>
                      </m:r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1600" b="1" i="0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𝐰𝐡𝐞𝐫𝐞</m:t>
                      </m:r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𝐖</m:t>
                      </m:r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𝐛</m:t>
                      </m:r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𝐛</m:t>
                          </m:r>
                        </m:e>
                        <m:sub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𝐛</m:t>
                          </m:r>
                        </m:e>
                        <m:sub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1600" b="1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b="1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b="0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b="0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044" y="1529505"/>
                <a:ext cx="5944432" cy="4478662"/>
              </a:xfrm>
              <a:prstGeom prst="rect">
                <a:avLst/>
              </a:prstGeom>
              <a:blipFill rotWithShape="1">
                <a:blip r:embed="rId1"/>
                <a:stretch>
                  <a:fillRect l="-8" t="-9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/>
              <p:cNvSpPr/>
              <p:nvPr/>
            </p:nvSpPr>
            <p:spPr>
              <a:xfrm>
                <a:off x="684968" y="2441375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Oval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68" y="2441375"/>
                <a:ext cx="487340" cy="487340"/>
              </a:xfrm>
              <a:prstGeom prst="ellipse">
                <a:avLst/>
              </a:prstGeom>
              <a:blipFill rotWithShape="1">
                <a:blip r:embed="rId2"/>
                <a:stretch>
                  <a:fillRect l="-1393" t="-1392" r="-1283" b="-1283"/>
                </a:stretch>
              </a:blip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Oval 2"/>
              <p:cNvSpPr/>
              <p:nvPr/>
            </p:nvSpPr>
            <p:spPr>
              <a:xfrm>
                <a:off x="684968" y="3640448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Ova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68" y="3640448"/>
                <a:ext cx="487340" cy="487340"/>
              </a:xfrm>
              <a:prstGeom prst="ellipse">
                <a:avLst/>
              </a:prstGeom>
              <a:blipFill rotWithShape="1">
                <a:blip r:embed="rId3"/>
                <a:stretch>
                  <a:fillRect l="-1393" t="-1432" r="-1283" b="-1244"/>
                </a:stretch>
              </a:blip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/>
              <p:cNvSpPr/>
              <p:nvPr/>
            </p:nvSpPr>
            <p:spPr>
              <a:xfrm>
                <a:off x="2799054" y="1744384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54" y="1744384"/>
                <a:ext cx="487340" cy="487340"/>
              </a:xfrm>
              <a:prstGeom prst="ellipse">
                <a:avLst/>
              </a:prstGeom>
              <a:blipFill rotWithShape="1">
                <a:blip r:embed="rId4"/>
                <a:stretch>
                  <a:fillRect l="-1428" t="-1311" r="-1248" b="-1234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/>
              <p:cNvSpPr/>
              <p:nvPr/>
            </p:nvSpPr>
            <p:spPr>
              <a:xfrm>
                <a:off x="2799054" y="3066716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54" y="3066716"/>
                <a:ext cx="487340" cy="487340"/>
              </a:xfrm>
              <a:prstGeom prst="ellipse">
                <a:avLst/>
              </a:prstGeom>
              <a:blipFill rotWithShape="1">
                <a:blip r:embed="rId5"/>
                <a:stretch>
                  <a:fillRect l="-1428" t="-1365" r="-1248" b="-1181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/>
              <p:cNvSpPr/>
              <p:nvPr/>
            </p:nvSpPr>
            <p:spPr>
              <a:xfrm>
                <a:off x="2799054" y="4331512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54" y="4331512"/>
                <a:ext cx="487340" cy="487340"/>
              </a:xfrm>
              <a:prstGeom prst="ellipse">
                <a:avLst/>
              </a:prstGeom>
              <a:blipFill rotWithShape="1">
                <a:blip r:embed="rId6"/>
                <a:stretch>
                  <a:fillRect l="-1428" t="-1339" r="-1248" b="-1206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/>
              <p:cNvSpPr/>
              <p:nvPr/>
            </p:nvSpPr>
            <p:spPr>
              <a:xfrm>
                <a:off x="4669470" y="3066716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470" y="3066716"/>
                <a:ext cx="487340" cy="487340"/>
              </a:xfrm>
              <a:prstGeom prst="ellipse">
                <a:avLst/>
              </a:prstGeom>
              <a:blipFill rotWithShape="1">
                <a:blip r:embed="rId7"/>
                <a:stretch>
                  <a:fillRect l="-1368" t="-1365" r="-1178" b="-1181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/>
              <p:cNvSpPr/>
              <p:nvPr/>
            </p:nvSpPr>
            <p:spPr>
              <a:xfrm>
                <a:off x="4669470" y="4331512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470" y="4331512"/>
                <a:ext cx="487340" cy="487340"/>
              </a:xfrm>
              <a:prstGeom prst="ellipse">
                <a:avLst/>
              </a:prstGeom>
              <a:blipFill rotWithShape="1">
                <a:blip r:embed="rId8"/>
                <a:stretch>
                  <a:fillRect l="-1368" t="-1339" r="-1178" b="-1206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/>
              <p:cNvSpPr/>
              <p:nvPr/>
            </p:nvSpPr>
            <p:spPr>
              <a:xfrm>
                <a:off x="684968" y="4765942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68" y="4765942"/>
                <a:ext cx="487340" cy="487340"/>
              </a:xfrm>
              <a:prstGeom prst="ellipse">
                <a:avLst/>
              </a:prstGeom>
              <a:blipFill rotWithShape="1">
                <a:blip r:embed="rId9"/>
                <a:stretch>
                  <a:fillRect l="-1393" t="-1358" r="-1283" b="-1188"/>
                </a:stretch>
              </a:blip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/>
              <p:cNvSpPr/>
              <p:nvPr/>
            </p:nvSpPr>
            <p:spPr>
              <a:xfrm>
                <a:off x="2799054" y="5596308"/>
                <a:ext cx="487340" cy="487340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54" y="5596308"/>
                <a:ext cx="487340" cy="487340"/>
              </a:xfrm>
              <a:prstGeom prst="ellipse">
                <a:avLst/>
              </a:prstGeom>
              <a:blipFill rotWithShape="1">
                <a:blip r:embed="rId10"/>
                <a:stretch>
                  <a:fillRect l="-1428" t="-1314" r="-1248" b="-1232"/>
                </a:stretch>
              </a:blip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2" idx="6"/>
            <a:endCxn id="4" idx="2"/>
          </p:cNvCxnSpPr>
          <p:nvPr/>
        </p:nvCxnSpPr>
        <p:spPr>
          <a:xfrm flipV="1">
            <a:off x="1172308" y="1988054"/>
            <a:ext cx="1626746" cy="69699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6"/>
            <a:endCxn id="5" idx="2"/>
          </p:cNvCxnSpPr>
          <p:nvPr/>
        </p:nvCxnSpPr>
        <p:spPr>
          <a:xfrm>
            <a:off x="1172308" y="2685045"/>
            <a:ext cx="1626746" cy="62534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6"/>
            <a:endCxn id="6" idx="2"/>
          </p:cNvCxnSpPr>
          <p:nvPr/>
        </p:nvCxnSpPr>
        <p:spPr>
          <a:xfrm>
            <a:off x="1172308" y="2685045"/>
            <a:ext cx="1626746" cy="189013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6"/>
            <a:endCxn id="4" idx="2"/>
          </p:cNvCxnSpPr>
          <p:nvPr/>
        </p:nvCxnSpPr>
        <p:spPr>
          <a:xfrm flipV="1">
            <a:off x="1172308" y="1988054"/>
            <a:ext cx="1626746" cy="18960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6"/>
            <a:endCxn id="5" idx="2"/>
          </p:cNvCxnSpPr>
          <p:nvPr/>
        </p:nvCxnSpPr>
        <p:spPr>
          <a:xfrm flipV="1">
            <a:off x="1172308" y="3310386"/>
            <a:ext cx="1626746" cy="57373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6"/>
            <a:endCxn id="6" idx="2"/>
          </p:cNvCxnSpPr>
          <p:nvPr/>
        </p:nvCxnSpPr>
        <p:spPr>
          <a:xfrm>
            <a:off x="1172308" y="3884118"/>
            <a:ext cx="1626746" cy="6910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6"/>
            <a:endCxn id="4" idx="2"/>
          </p:cNvCxnSpPr>
          <p:nvPr/>
        </p:nvCxnSpPr>
        <p:spPr>
          <a:xfrm flipV="1">
            <a:off x="1172308" y="1988054"/>
            <a:ext cx="1626746" cy="302155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5" idx="2"/>
          </p:cNvCxnSpPr>
          <p:nvPr/>
        </p:nvCxnSpPr>
        <p:spPr>
          <a:xfrm flipV="1">
            <a:off x="1172308" y="3310386"/>
            <a:ext cx="1626746" cy="16992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6"/>
            <a:endCxn id="6" idx="2"/>
          </p:cNvCxnSpPr>
          <p:nvPr/>
        </p:nvCxnSpPr>
        <p:spPr>
          <a:xfrm flipV="1">
            <a:off x="1172308" y="4575182"/>
            <a:ext cx="1626746" cy="43443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7" idx="2"/>
          </p:cNvCxnSpPr>
          <p:nvPr/>
        </p:nvCxnSpPr>
        <p:spPr>
          <a:xfrm>
            <a:off x="3286394" y="1988054"/>
            <a:ext cx="1383076" cy="132233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1555495" y="2134730"/>
                <a:ext cx="666593" cy="40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5" y="2134730"/>
                <a:ext cx="666593" cy="403637"/>
              </a:xfrm>
              <a:prstGeom prst="rect">
                <a:avLst/>
              </a:prstGeom>
              <a:blipFill rotWithShape="1">
                <a:blip r:embed="rId11"/>
                <a:stretch>
                  <a:fillRect l="-57" t="-123" r="33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1440922" y="2646268"/>
                <a:ext cx="671530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22" y="2646268"/>
                <a:ext cx="671530" cy="404213"/>
              </a:xfrm>
              <a:prstGeom prst="rect">
                <a:avLst/>
              </a:prstGeom>
              <a:blipFill rotWithShape="1">
                <a:blip r:embed="rId12"/>
                <a:stretch>
                  <a:fillRect l="-16" t="-55" r="66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2302257" y="3922895"/>
                <a:ext cx="671530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57" y="3922895"/>
                <a:ext cx="671530" cy="404213"/>
              </a:xfrm>
              <a:prstGeom prst="rect">
                <a:avLst/>
              </a:prstGeom>
              <a:blipFill rotWithShape="1">
                <a:blip r:embed="rId13"/>
                <a:stretch>
                  <a:fillRect l="-57" t="-124" r="12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/>
              <p:cNvSpPr txBox="1"/>
              <p:nvPr/>
            </p:nvSpPr>
            <p:spPr>
              <a:xfrm>
                <a:off x="1167371" y="3318685"/>
                <a:ext cx="666593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71" y="3318685"/>
                <a:ext cx="666593" cy="404213"/>
              </a:xfrm>
              <a:prstGeom prst="rect">
                <a:avLst/>
              </a:prstGeom>
              <a:blipFill rotWithShape="1">
                <a:blip r:embed="rId14"/>
                <a:stretch>
                  <a:fillRect l="-36" t="-43" r="13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/>
              <p:cNvSpPr txBox="1"/>
              <p:nvPr/>
            </p:nvSpPr>
            <p:spPr>
              <a:xfrm>
                <a:off x="2136209" y="3206011"/>
                <a:ext cx="671530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209" y="3206011"/>
                <a:ext cx="671530" cy="404213"/>
              </a:xfrm>
              <a:prstGeom prst="rect">
                <a:avLst/>
              </a:prstGeom>
              <a:blipFill rotWithShape="1">
                <a:blip r:embed="rId15"/>
                <a:stretch>
                  <a:fillRect l="-10" t="-131" r="60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/>
              <p:cNvSpPr txBox="1"/>
              <p:nvPr/>
            </p:nvSpPr>
            <p:spPr>
              <a:xfrm>
                <a:off x="1216625" y="3762622"/>
                <a:ext cx="671530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25" y="3762622"/>
                <a:ext cx="671530" cy="404213"/>
              </a:xfrm>
              <a:prstGeom prst="rect">
                <a:avLst/>
              </a:prstGeom>
              <a:blipFill rotWithShape="1">
                <a:blip r:embed="rId16"/>
                <a:stretch>
                  <a:fillRect l="-89" t="-61" r="45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/>
              <p:cNvSpPr txBox="1"/>
              <p:nvPr/>
            </p:nvSpPr>
            <p:spPr>
              <a:xfrm>
                <a:off x="1240438" y="4229650"/>
                <a:ext cx="481927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38" y="4229650"/>
                <a:ext cx="481927" cy="371961"/>
              </a:xfrm>
              <a:prstGeom prst="rect">
                <a:avLst/>
              </a:prstGeom>
              <a:blipFill rotWithShape="1">
                <a:blip r:embed="rId17"/>
                <a:stretch>
                  <a:fillRect l="-59" t="-148" r="51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/>
              <p:cNvSpPr txBox="1"/>
              <p:nvPr/>
            </p:nvSpPr>
            <p:spPr>
              <a:xfrm>
                <a:off x="1552390" y="4279089"/>
                <a:ext cx="486865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0" y="4279089"/>
                <a:ext cx="486865" cy="372538"/>
              </a:xfrm>
              <a:prstGeom prst="rect">
                <a:avLst/>
              </a:prstGeom>
              <a:blipFill rotWithShape="1">
                <a:blip r:embed="rId18"/>
                <a:stretch>
                  <a:fillRect l="-92" t="-123" r="55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1953657" y="4585688"/>
                <a:ext cx="486865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657" y="4585688"/>
                <a:ext cx="486865" cy="373885"/>
              </a:xfrm>
              <a:prstGeom prst="rect">
                <a:avLst/>
              </a:prstGeom>
              <a:blipFill rotWithShape="1">
                <a:blip r:embed="rId19"/>
                <a:stretch>
                  <a:fillRect l="-82" t="-94" r="45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/>
          <p:cNvCxnSpPr>
            <a:stCxn id="13" idx="6"/>
            <a:endCxn id="8" idx="2"/>
          </p:cNvCxnSpPr>
          <p:nvPr/>
        </p:nvCxnSpPr>
        <p:spPr>
          <a:xfrm flipV="1">
            <a:off x="3286394" y="4575182"/>
            <a:ext cx="1383076" cy="12647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3" idx="6"/>
            <a:endCxn id="7" idx="2"/>
          </p:cNvCxnSpPr>
          <p:nvPr/>
        </p:nvCxnSpPr>
        <p:spPr>
          <a:xfrm flipV="1">
            <a:off x="3286394" y="3310386"/>
            <a:ext cx="1383076" cy="252959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6" idx="6"/>
            <a:endCxn id="8" idx="2"/>
          </p:cNvCxnSpPr>
          <p:nvPr/>
        </p:nvCxnSpPr>
        <p:spPr>
          <a:xfrm>
            <a:off x="3286394" y="4575182"/>
            <a:ext cx="138307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" idx="6"/>
            <a:endCxn id="7" idx="2"/>
          </p:cNvCxnSpPr>
          <p:nvPr/>
        </p:nvCxnSpPr>
        <p:spPr>
          <a:xfrm flipV="1">
            <a:off x="3286394" y="3310386"/>
            <a:ext cx="1383076" cy="12647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" idx="6"/>
            <a:endCxn id="8" idx="2"/>
          </p:cNvCxnSpPr>
          <p:nvPr/>
        </p:nvCxnSpPr>
        <p:spPr>
          <a:xfrm>
            <a:off x="3286394" y="1988054"/>
            <a:ext cx="1383076" cy="258712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" idx="6"/>
            <a:endCxn id="8" idx="2"/>
          </p:cNvCxnSpPr>
          <p:nvPr/>
        </p:nvCxnSpPr>
        <p:spPr>
          <a:xfrm>
            <a:off x="3286394" y="3310386"/>
            <a:ext cx="1383076" cy="12647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" idx="6"/>
            <a:endCxn id="7" idx="2"/>
          </p:cNvCxnSpPr>
          <p:nvPr/>
        </p:nvCxnSpPr>
        <p:spPr>
          <a:xfrm>
            <a:off x="3286394" y="3310386"/>
            <a:ext cx="138307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/>
              <p:cNvSpPr txBox="1"/>
              <p:nvPr/>
            </p:nvSpPr>
            <p:spPr>
              <a:xfrm>
                <a:off x="3775078" y="2402188"/>
                <a:ext cx="666593" cy="419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078" y="2402188"/>
                <a:ext cx="666593" cy="419667"/>
              </a:xfrm>
              <a:prstGeom prst="rect">
                <a:avLst/>
              </a:prstGeom>
              <a:blipFill rotWithShape="1">
                <a:blip r:embed="rId20"/>
                <a:stretch>
                  <a:fillRect t="-147" r="72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/>
              <p:cNvSpPr txBox="1"/>
              <p:nvPr/>
            </p:nvSpPr>
            <p:spPr>
              <a:xfrm>
                <a:off x="3570705" y="2675995"/>
                <a:ext cx="671530" cy="404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05" y="2675995"/>
                <a:ext cx="671530" cy="404470"/>
              </a:xfrm>
              <a:prstGeom prst="rect">
                <a:avLst/>
              </a:prstGeom>
              <a:blipFill rotWithShape="1">
                <a:blip r:embed="rId21"/>
                <a:stretch>
                  <a:fillRect l="-15" t="-26" r="65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/>
              <p:cNvSpPr txBox="1"/>
              <p:nvPr/>
            </p:nvSpPr>
            <p:spPr>
              <a:xfrm>
                <a:off x="3470584" y="3083597"/>
                <a:ext cx="666593" cy="404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84" y="3083597"/>
                <a:ext cx="666593" cy="404470"/>
              </a:xfrm>
              <a:prstGeom prst="rect">
                <a:avLst/>
              </a:prstGeom>
              <a:blipFill rotWithShape="1">
                <a:blip r:embed="rId22"/>
                <a:stretch>
                  <a:fillRect l="-46" t="-9" r="23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/>
              <p:cNvSpPr txBox="1"/>
              <p:nvPr/>
            </p:nvSpPr>
            <p:spPr>
              <a:xfrm>
                <a:off x="3470584" y="3537175"/>
                <a:ext cx="671530" cy="404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84" y="3537175"/>
                <a:ext cx="671530" cy="404470"/>
              </a:xfrm>
              <a:prstGeom prst="rect">
                <a:avLst/>
              </a:prstGeom>
              <a:blipFill rotWithShape="1">
                <a:blip r:embed="rId23"/>
                <a:stretch>
                  <a:fillRect l="-46" t="-56" r="1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/>
              <p:cNvSpPr txBox="1"/>
              <p:nvPr/>
            </p:nvSpPr>
            <p:spPr>
              <a:xfrm>
                <a:off x="3422331" y="3990753"/>
                <a:ext cx="666593" cy="404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1" y="3990753"/>
                <a:ext cx="666593" cy="404470"/>
              </a:xfrm>
              <a:prstGeom prst="rect">
                <a:avLst/>
              </a:prstGeom>
              <a:blipFill rotWithShape="1">
                <a:blip r:embed="rId24"/>
                <a:stretch>
                  <a:fillRect l="-47" t="-102" r="24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/>
              <p:cNvSpPr txBox="1"/>
              <p:nvPr/>
            </p:nvSpPr>
            <p:spPr>
              <a:xfrm>
                <a:off x="3406142" y="4361472"/>
                <a:ext cx="671530" cy="404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142" y="4361472"/>
                <a:ext cx="671530" cy="404470"/>
              </a:xfrm>
              <a:prstGeom prst="rect">
                <a:avLst/>
              </a:prstGeom>
              <a:blipFill rotWithShape="1">
                <a:blip r:embed="rId25"/>
                <a:stretch>
                  <a:fillRect t="-72" r="50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/>
              <p:cNvSpPr txBox="1"/>
              <p:nvPr/>
            </p:nvSpPr>
            <p:spPr>
              <a:xfrm>
                <a:off x="3660568" y="5178605"/>
                <a:ext cx="486865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568" y="5178605"/>
                <a:ext cx="486865" cy="373051"/>
              </a:xfrm>
              <a:prstGeom prst="rect">
                <a:avLst/>
              </a:prstGeom>
              <a:blipFill rotWithShape="1">
                <a:blip r:embed="rId26"/>
                <a:stretch>
                  <a:fillRect l="-88" t="-48" r="51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/>
              <p:cNvSpPr txBox="1"/>
              <p:nvPr/>
            </p:nvSpPr>
            <p:spPr>
              <a:xfrm>
                <a:off x="3451634" y="4897909"/>
                <a:ext cx="481927" cy="372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34" y="4897909"/>
                <a:ext cx="481927" cy="372474"/>
              </a:xfrm>
              <a:prstGeom prst="rect">
                <a:avLst/>
              </a:prstGeom>
              <a:blipFill rotWithShape="1">
                <a:blip r:embed="rId27"/>
                <a:stretch>
                  <a:fillRect l="-85" t="-41" r="77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/>
          <p:cNvSpPr txBox="1"/>
          <p:nvPr/>
        </p:nvSpPr>
        <p:spPr>
          <a:xfrm>
            <a:off x="393434" y="1171777"/>
            <a:ext cx="13998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Layer</a:t>
            </a:r>
            <a:endParaRPr lang="zh-CN" altLang="en-US" sz="1600" dirty="0"/>
          </a:p>
        </p:txBody>
      </p:sp>
      <p:sp>
        <p:nvSpPr>
          <p:cNvPr id="127" name="TextBox 126"/>
          <p:cNvSpPr txBox="1"/>
          <p:nvPr/>
        </p:nvSpPr>
        <p:spPr>
          <a:xfrm>
            <a:off x="2306815" y="1171777"/>
            <a:ext cx="1626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Hidden Layer</a:t>
            </a:r>
            <a:endParaRPr lang="zh-CN" altLang="en-US" sz="1600" dirty="0"/>
          </a:p>
        </p:txBody>
      </p:sp>
      <p:sp>
        <p:nvSpPr>
          <p:cNvPr id="128" name="TextBox 127"/>
          <p:cNvSpPr txBox="1"/>
          <p:nvPr/>
        </p:nvSpPr>
        <p:spPr>
          <a:xfrm>
            <a:off x="4237298" y="1190951"/>
            <a:ext cx="1626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 Layer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231330" y="4912996"/>
            <a:ext cx="3788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neural network will degrade to a linear transformation without the activation function.</a:t>
            </a:r>
            <a:endParaRPr lang="zh-CN" altLang="en-US" sz="16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940800" y="4465358"/>
            <a:ext cx="25952" cy="514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 Neural Network: XOR 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96"/>
          <p:cNvSpPr/>
          <p:nvPr/>
        </p:nvSpPr>
        <p:spPr>
          <a:xfrm>
            <a:off x="647426" y="1084644"/>
            <a:ext cx="5944432" cy="97218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Exclusive OR (XOR) truth table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7265805" y="627783"/>
            <a:ext cx="3764079" cy="2945156"/>
            <a:chOff x="7444238" y="2304685"/>
            <a:chExt cx="3764079" cy="29451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Oval 1"/>
                <p:cNvSpPr/>
                <p:nvPr/>
              </p:nvSpPr>
              <p:spPr>
                <a:xfrm>
                  <a:off x="7444238" y="2415918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" name="Oval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2415918"/>
                  <a:ext cx="487340" cy="487340"/>
                </a:xfrm>
                <a:prstGeom prst="ellipse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Oval 2"/>
                <p:cNvSpPr/>
                <p:nvPr/>
              </p:nvSpPr>
              <p:spPr>
                <a:xfrm>
                  <a:off x="7444238" y="3614991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3614991"/>
                  <a:ext cx="487340" cy="487340"/>
                </a:xfrm>
                <a:prstGeom prst="ellipse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Oval 3"/>
                <p:cNvSpPr/>
                <p:nvPr/>
              </p:nvSpPr>
              <p:spPr>
                <a:xfrm>
                  <a:off x="9246912" y="2415918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Oval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12" y="2415918"/>
                  <a:ext cx="487340" cy="487340"/>
                </a:xfrm>
                <a:prstGeom prst="ellipse">
                  <a:avLst/>
                </a:prstGeom>
                <a:blipFill rotWithShape="1">
                  <a:blip r:embed="rId3"/>
                </a:blip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/>
                <p:cNvSpPr/>
                <p:nvPr/>
              </p:nvSpPr>
              <p:spPr>
                <a:xfrm>
                  <a:off x="9223879" y="3578962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879" y="3578962"/>
                  <a:ext cx="487340" cy="487340"/>
                </a:xfrm>
                <a:prstGeom prst="ellipse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/>
                <p:cNvSpPr/>
                <p:nvPr/>
              </p:nvSpPr>
              <p:spPr>
                <a:xfrm>
                  <a:off x="10720977" y="3602149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0977" y="3602149"/>
                  <a:ext cx="487340" cy="487340"/>
                </a:xfrm>
                <a:prstGeom prst="ellipse">
                  <a:avLst/>
                </a:prstGeom>
                <a:blipFill rotWithShape="1">
                  <a:blip r:embed="rId5"/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/>
                <p:cNvSpPr/>
                <p:nvPr/>
              </p:nvSpPr>
              <p:spPr>
                <a:xfrm>
                  <a:off x="7444238" y="4740485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4740485"/>
                  <a:ext cx="487340" cy="487340"/>
                </a:xfrm>
                <a:prstGeom prst="ellipse">
                  <a:avLst/>
                </a:prstGeom>
                <a:blipFill rotWithShape="1">
                  <a:blip r:embed="rId6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/>
                <p:cNvSpPr/>
                <p:nvPr/>
              </p:nvSpPr>
              <p:spPr>
                <a:xfrm>
                  <a:off x="9212176" y="4762501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176" y="4762501"/>
                  <a:ext cx="487340" cy="487340"/>
                </a:xfrm>
                <a:prstGeom prst="ellipse">
                  <a:avLst/>
                </a:prstGeom>
                <a:blipFill rotWithShape="1">
                  <a:blip r:embed="rId7"/>
                </a:blip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>
              <a:stCxn id="2" idx="6"/>
              <a:endCxn id="4" idx="2"/>
            </p:cNvCxnSpPr>
            <p:nvPr/>
          </p:nvCxnSpPr>
          <p:spPr>
            <a:xfrm>
              <a:off x="7931578" y="2659588"/>
              <a:ext cx="1315334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2" idx="6"/>
              <a:endCxn id="5" idx="2"/>
            </p:cNvCxnSpPr>
            <p:nvPr/>
          </p:nvCxnSpPr>
          <p:spPr>
            <a:xfrm>
              <a:off x="7931578" y="2659588"/>
              <a:ext cx="1292301" cy="1163044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" idx="6"/>
              <a:endCxn id="4" idx="2"/>
            </p:cNvCxnSpPr>
            <p:nvPr/>
          </p:nvCxnSpPr>
          <p:spPr>
            <a:xfrm flipV="1">
              <a:off x="7931578" y="2659588"/>
              <a:ext cx="1315334" cy="1199073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3" idx="6"/>
              <a:endCxn id="5" idx="2"/>
            </p:cNvCxnSpPr>
            <p:nvPr/>
          </p:nvCxnSpPr>
          <p:spPr>
            <a:xfrm flipV="1">
              <a:off x="7931578" y="3822632"/>
              <a:ext cx="1292301" cy="36029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6"/>
              <a:endCxn id="4" idx="2"/>
            </p:cNvCxnSpPr>
            <p:nvPr/>
          </p:nvCxnSpPr>
          <p:spPr>
            <a:xfrm flipV="1">
              <a:off x="7931578" y="2659588"/>
              <a:ext cx="1315334" cy="2324567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2" idx="6"/>
              <a:endCxn id="5" idx="2"/>
            </p:cNvCxnSpPr>
            <p:nvPr/>
          </p:nvCxnSpPr>
          <p:spPr>
            <a:xfrm flipV="1">
              <a:off x="7931578" y="3822632"/>
              <a:ext cx="1292301" cy="1161523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4" idx="6"/>
              <a:endCxn id="7" idx="2"/>
            </p:cNvCxnSpPr>
            <p:nvPr/>
          </p:nvCxnSpPr>
          <p:spPr>
            <a:xfrm>
              <a:off x="9734252" y="2659588"/>
              <a:ext cx="986725" cy="118623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235506" y="2304685"/>
                  <a:ext cx="666593" cy="403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506" y="2304685"/>
                  <a:ext cx="666593" cy="40363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8023259" y="2771399"/>
                  <a:ext cx="671530" cy="4042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259" y="2771399"/>
                  <a:ext cx="671530" cy="404213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980320" y="3296584"/>
                  <a:ext cx="666593" cy="4042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320" y="3296584"/>
                  <a:ext cx="666593" cy="404213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646913" y="3014492"/>
                  <a:ext cx="671530" cy="4042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913" y="3014492"/>
                  <a:ext cx="671530" cy="40421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8048615" y="4097690"/>
                  <a:ext cx="481927" cy="371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615" y="4097690"/>
                  <a:ext cx="481927" cy="371961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8553575" y="4092389"/>
                  <a:ext cx="486865" cy="372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3575" y="4092389"/>
                  <a:ext cx="486865" cy="372538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/>
            <p:cNvCxnSpPr>
              <a:stCxn id="13" idx="6"/>
              <a:endCxn id="7" idx="2"/>
            </p:cNvCxnSpPr>
            <p:nvPr/>
          </p:nvCxnSpPr>
          <p:spPr>
            <a:xfrm flipV="1">
              <a:off x="9699516" y="3845819"/>
              <a:ext cx="1021461" cy="1160352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" idx="6"/>
              <a:endCxn id="7" idx="2"/>
            </p:cNvCxnSpPr>
            <p:nvPr/>
          </p:nvCxnSpPr>
          <p:spPr>
            <a:xfrm>
              <a:off x="9711219" y="3822632"/>
              <a:ext cx="1009758" cy="23187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9877331" y="2818540"/>
                  <a:ext cx="666593" cy="419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7331" y="2818540"/>
                  <a:ext cx="666593" cy="41966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9885535" y="3602149"/>
                  <a:ext cx="666593" cy="4044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535" y="3602149"/>
                  <a:ext cx="666593" cy="404470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9898148" y="4397039"/>
                  <a:ext cx="481927" cy="37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8148" y="4397039"/>
                  <a:ext cx="481927" cy="372474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07535" y="1744139"/>
          <a:ext cx="478150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751"/>
                <a:gridCol w="2390751"/>
              </a:tblGrid>
              <a:tr h="338815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 x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Label y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8815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[0,0]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8815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[0,1]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8815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[1,0]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8815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[1,1]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67" y="5643572"/>
            <a:ext cx="2940037" cy="98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3502588" y="6367171"/>
            <a:ext cx="137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XOR Gate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1" y="3687176"/>
            <a:ext cx="5021056" cy="15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647426" y="5274240"/>
            <a:ext cx="3839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XOR is not linearly separable!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96"/>
              <p:cNvSpPr/>
              <p:nvPr/>
            </p:nvSpPr>
            <p:spPr>
              <a:xfrm>
                <a:off x="6964717" y="3788810"/>
                <a:ext cx="4350586" cy="2610523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Network Structure</a:t>
                </a:r>
                <a:endPara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𝑜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5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717" y="3788810"/>
                <a:ext cx="4350586" cy="2610523"/>
              </a:xfrm>
              <a:prstGeom prst="rect">
                <a:avLst/>
              </a:prstGeom>
              <a:blipFill rotWithShape="1">
                <a:blip r:embed="rId19"/>
                <a:stretch>
                  <a:fillRect l="-1" t="-15" r="5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 Neural Network: XOR 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1089761" y="1315537"/>
            <a:ext cx="3529132" cy="2610523"/>
            <a:chOff x="7444238" y="2304685"/>
            <a:chExt cx="3764079" cy="29451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Oval 1"/>
                <p:cNvSpPr/>
                <p:nvPr/>
              </p:nvSpPr>
              <p:spPr>
                <a:xfrm>
                  <a:off x="7444238" y="2415918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" name="Oval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2415918"/>
                  <a:ext cx="487340" cy="487340"/>
                </a:xfrm>
                <a:prstGeom prst="ellipse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Oval 2"/>
                <p:cNvSpPr/>
                <p:nvPr/>
              </p:nvSpPr>
              <p:spPr>
                <a:xfrm>
                  <a:off x="7444238" y="3614991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3614991"/>
                  <a:ext cx="487340" cy="487340"/>
                </a:xfrm>
                <a:prstGeom prst="ellipse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Oval 3"/>
                <p:cNvSpPr/>
                <p:nvPr/>
              </p:nvSpPr>
              <p:spPr>
                <a:xfrm>
                  <a:off x="9246912" y="2415918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Oval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12" y="2415918"/>
                  <a:ext cx="487340" cy="487340"/>
                </a:xfrm>
                <a:prstGeom prst="ellipse">
                  <a:avLst/>
                </a:prstGeom>
                <a:blipFill rotWithShape="1">
                  <a:blip r:embed="rId3"/>
                </a:blip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/>
                <p:cNvSpPr/>
                <p:nvPr/>
              </p:nvSpPr>
              <p:spPr>
                <a:xfrm>
                  <a:off x="9223879" y="3578962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879" y="3578962"/>
                  <a:ext cx="487340" cy="487340"/>
                </a:xfrm>
                <a:prstGeom prst="ellipse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/>
                <p:cNvSpPr/>
                <p:nvPr/>
              </p:nvSpPr>
              <p:spPr>
                <a:xfrm>
                  <a:off x="10720977" y="3602149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0977" y="3602149"/>
                  <a:ext cx="487340" cy="487340"/>
                </a:xfrm>
                <a:prstGeom prst="ellipse">
                  <a:avLst/>
                </a:prstGeom>
                <a:blipFill rotWithShape="1">
                  <a:blip r:embed="rId5"/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/>
                <p:cNvSpPr/>
                <p:nvPr/>
              </p:nvSpPr>
              <p:spPr>
                <a:xfrm>
                  <a:off x="7444238" y="4740485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4740485"/>
                  <a:ext cx="487340" cy="487340"/>
                </a:xfrm>
                <a:prstGeom prst="ellipse">
                  <a:avLst/>
                </a:prstGeom>
                <a:blipFill rotWithShape="1">
                  <a:blip r:embed="rId6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/>
                <p:cNvSpPr/>
                <p:nvPr/>
              </p:nvSpPr>
              <p:spPr>
                <a:xfrm>
                  <a:off x="9212176" y="4762501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176" y="4762501"/>
                  <a:ext cx="487340" cy="487340"/>
                </a:xfrm>
                <a:prstGeom prst="ellipse">
                  <a:avLst/>
                </a:prstGeom>
                <a:blipFill rotWithShape="1">
                  <a:blip r:embed="rId7"/>
                </a:blip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>
              <a:stCxn id="2" idx="6"/>
              <a:endCxn id="4" idx="2"/>
            </p:cNvCxnSpPr>
            <p:nvPr/>
          </p:nvCxnSpPr>
          <p:spPr>
            <a:xfrm>
              <a:off x="7931578" y="2659588"/>
              <a:ext cx="1315334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2" idx="6"/>
              <a:endCxn id="5" idx="2"/>
            </p:cNvCxnSpPr>
            <p:nvPr/>
          </p:nvCxnSpPr>
          <p:spPr>
            <a:xfrm>
              <a:off x="7931578" y="2659588"/>
              <a:ext cx="1292301" cy="1163044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" idx="6"/>
              <a:endCxn id="4" idx="2"/>
            </p:cNvCxnSpPr>
            <p:nvPr/>
          </p:nvCxnSpPr>
          <p:spPr>
            <a:xfrm flipV="1">
              <a:off x="7931578" y="2659588"/>
              <a:ext cx="1315334" cy="1199073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3" idx="6"/>
              <a:endCxn id="5" idx="2"/>
            </p:cNvCxnSpPr>
            <p:nvPr/>
          </p:nvCxnSpPr>
          <p:spPr>
            <a:xfrm flipV="1">
              <a:off x="7931578" y="3822632"/>
              <a:ext cx="1292301" cy="36029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6"/>
              <a:endCxn id="4" idx="2"/>
            </p:cNvCxnSpPr>
            <p:nvPr/>
          </p:nvCxnSpPr>
          <p:spPr>
            <a:xfrm flipV="1">
              <a:off x="7931578" y="2659588"/>
              <a:ext cx="1315334" cy="2324567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2" idx="6"/>
              <a:endCxn id="5" idx="2"/>
            </p:cNvCxnSpPr>
            <p:nvPr/>
          </p:nvCxnSpPr>
          <p:spPr>
            <a:xfrm flipV="1">
              <a:off x="7931578" y="3822632"/>
              <a:ext cx="1292301" cy="1161523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4" idx="6"/>
              <a:endCxn id="7" idx="2"/>
            </p:cNvCxnSpPr>
            <p:nvPr/>
          </p:nvCxnSpPr>
          <p:spPr>
            <a:xfrm>
              <a:off x="9734252" y="2659588"/>
              <a:ext cx="986725" cy="118623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235506" y="2304685"/>
                  <a:ext cx="666593" cy="403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506" y="2304685"/>
                  <a:ext cx="666593" cy="40363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8023259" y="2771399"/>
                  <a:ext cx="671530" cy="4042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259" y="2771399"/>
                  <a:ext cx="671530" cy="404213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980320" y="3296584"/>
                  <a:ext cx="666593" cy="4042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320" y="3296584"/>
                  <a:ext cx="666593" cy="404213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646913" y="3014492"/>
                  <a:ext cx="671530" cy="4042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913" y="3014492"/>
                  <a:ext cx="671530" cy="40421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8048615" y="4097690"/>
                  <a:ext cx="481927" cy="371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615" y="4097690"/>
                  <a:ext cx="481927" cy="371961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8553575" y="4092389"/>
                  <a:ext cx="486865" cy="372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3575" y="4092389"/>
                  <a:ext cx="486865" cy="372538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/>
            <p:cNvCxnSpPr>
              <a:stCxn id="13" idx="6"/>
              <a:endCxn id="7" idx="2"/>
            </p:cNvCxnSpPr>
            <p:nvPr/>
          </p:nvCxnSpPr>
          <p:spPr>
            <a:xfrm flipV="1">
              <a:off x="9699516" y="3845819"/>
              <a:ext cx="1021461" cy="1160352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" idx="6"/>
              <a:endCxn id="7" idx="2"/>
            </p:cNvCxnSpPr>
            <p:nvPr/>
          </p:nvCxnSpPr>
          <p:spPr>
            <a:xfrm>
              <a:off x="9711219" y="3822632"/>
              <a:ext cx="1009758" cy="23187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9877331" y="2818540"/>
                  <a:ext cx="666593" cy="419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7331" y="2818540"/>
                  <a:ext cx="666593" cy="41966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9885535" y="3602149"/>
                  <a:ext cx="666593" cy="4044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535" y="3602149"/>
                  <a:ext cx="666593" cy="404470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9898148" y="4397039"/>
                  <a:ext cx="481927" cy="37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8148" y="4397039"/>
                  <a:ext cx="481927" cy="372474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96"/>
              <p:cNvSpPr/>
              <p:nvPr/>
            </p:nvSpPr>
            <p:spPr>
              <a:xfrm>
                <a:off x="981238" y="3831453"/>
                <a:ext cx="4350586" cy="2610523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Network Structure</a:t>
                </a:r>
                <a:endPara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𝑜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5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38" y="3831453"/>
                <a:ext cx="4350586" cy="2610523"/>
              </a:xfrm>
              <a:prstGeom prst="rect">
                <a:avLst/>
              </a:prstGeom>
              <a:blipFill rotWithShape="1">
                <a:blip r:embed="rId17"/>
                <a:stretch>
                  <a:fillRect l="-4" t="-19" r="8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96"/>
              <p:cNvSpPr/>
              <p:nvPr/>
            </p:nvSpPr>
            <p:spPr>
              <a:xfrm>
                <a:off x="6008606" y="1291495"/>
                <a:ext cx="5607132" cy="4388830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Gradient Descent</a:t>
                </a:r>
                <a:endPara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Loss function: MSE (Mean Squared Error)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Loss is the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distance</a:t>
                </a: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between the output and the true label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∑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𝑜</m:t>
                              </m:r>
                            </m:e>
                          </m:d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 find the best W to minimize the L: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𝑊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𝑊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𝜂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Using Back Propagation (BP) to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𝜂</m:t>
                    </m:r>
                    <m:r>
                      <a:rPr lang="en-US" altLang="zh-CN" sz="1600" b="0" i="0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a hyper parameter, named learning rate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606" y="1291495"/>
                <a:ext cx="5607132" cy="4388830"/>
              </a:xfrm>
              <a:prstGeom prst="rect">
                <a:avLst/>
              </a:prstGeom>
              <a:blipFill rotWithShape="1">
                <a:blip r:embed="rId18"/>
                <a:stretch>
                  <a:fillRect l="-4" t="-12" r="6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 Neural Network: XOR 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266247" y="1044226"/>
            <a:ext cx="3052393" cy="2224832"/>
            <a:chOff x="7444238" y="2304685"/>
            <a:chExt cx="3764079" cy="29451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Oval 1"/>
                <p:cNvSpPr/>
                <p:nvPr/>
              </p:nvSpPr>
              <p:spPr>
                <a:xfrm>
                  <a:off x="7444238" y="2415918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" name="Oval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2415918"/>
                  <a:ext cx="487340" cy="487340"/>
                </a:xfrm>
                <a:prstGeom prst="ellipse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Oval 2"/>
                <p:cNvSpPr/>
                <p:nvPr/>
              </p:nvSpPr>
              <p:spPr>
                <a:xfrm>
                  <a:off x="7444238" y="3614991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3614991"/>
                  <a:ext cx="487340" cy="487340"/>
                </a:xfrm>
                <a:prstGeom prst="ellipse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Oval 3"/>
                <p:cNvSpPr/>
                <p:nvPr/>
              </p:nvSpPr>
              <p:spPr>
                <a:xfrm>
                  <a:off x="9246912" y="2415918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Oval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12" y="2415918"/>
                  <a:ext cx="487340" cy="487340"/>
                </a:xfrm>
                <a:prstGeom prst="ellipse">
                  <a:avLst/>
                </a:prstGeom>
                <a:blipFill rotWithShape="1">
                  <a:blip r:embed="rId3"/>
                </a:blip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/>
                <p:cNvSpPr/>
                <p:nvPr/>
              </p:nvSpPr>
              <p:spPr>
                <a:xfrm>
                  <a:off x="9223879" y="3578962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879" y="3578962"/>
                  <a:ext cx="487340" cy="487340"/>
                </a:xfrm>
                <a:prstGeom prst="ellipse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/>
                <p:cNvSpPr/>
                <p:nvPr/>
              </p:nvSpPr>
              <p:spPr>
                <a:xfrm>
                  <a:off x="10720977" y="3602149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0977" y="3602149"/>
                  <a:ext cx="487340" cy="487340"/>
                </a:xfrm>
                <a:prstGeom prst="ellipse">
                  <a:avLst/>
                </a:prstGeom>
                <a:blipFill rotWithShape="1">
                  <a:blip r:embed="rId5"/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/>
                <p:cNvSpPr/>
                <p:nvPr/>
              </p:nvSpPr>
              <p:spPr>
                <a:xfrm>
                  <a:off x="7444238" y="4740485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238" y="4740485"/>
                  <a:ext cx="487340" cy="487340"/>
                </a:xfrm>
                <a:prstGeom prst="ellipse">
                  <a:avLst/>
                </a:prstGeom>
                <a:blipFill rotWithShape="1">
                  <a:blip r:embed="rId6"/>
                </a:blip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/>
                <p:cNvSpPr/>
                <p:nvPr/>
              </p:nvSpPr>
              <p:spPr>
                <a:xfrm>
                  <a:off x="9212176" y="4762501"/>
                  <a:ext cx="487340" cy="48734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176" y="4762501"/>
                  <a:ext cx="487340" cy="487340"/>
                </a:xfrm>
                <a:prstGeom prst="ellipse">
                  <a:avLst/>
                </a:prstGeom>
                <a:blipFill rotWithShape="1">
                  <a:blip r:embed="rId7"/>
                </a:blip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>
              <a:stCxn id="2" idx="6"/>
              <a:endCxn id="4" idx="2"/>
            </p:cNvCxnSpPr>
            <p:nvPr/>
          </p:nvCxnSpPr>
          <p:spPr>
            <a:xfrm>
              <a:off x="7931578" y="2659588"/>
              <a:ext cx="1315334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2" idx="6"/>
              <a:endCxn id="5" idx="2"/>
            </p:cNvCxnSpPr>
            <p:nvPr/>
          </p:nvCxnSpPr>
          <p:spPr>
            <a:xfrm>
              <a:off x="7931578" y="2659588"/>
              <a:ext cx="1292301" cy="1163044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" idx="6"/>
              <a:endCxn id="4" idx="2"/>
            </p:cNvCxnSpPr>
            <p:nvPr/>
          </p:nvCxnSpPr>
          <p:spPr>
            <a:xfrm flipV="1">
              <a:off x="7931578" y="2659588"/>
              <a:ext cx="1315334" cy="1199073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3" idx="6"/>
              <a:endCxn id="5" idx="2"/>
            </p:cNvCxnSpPr>
            <p:nvPr/>
          </p:nvCxnSpPr>
          <p:spPr>
            <a:xfrm flipV="1">
              <a:off x="7931578" y="3822632"/>
              <a:ext cx="1292301" cy="36029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6"/>
              <a:endCxn id="4" idx="2"/>
            </p:cNvCxnSpPr>
            <p:nvPr/>
          </p:nvCxnSpPr>
          <p:spPr>
            <a:xfrm flipV="1">
              <a:off x="7931578" y="2659588"/>
              <a:ext cx="1315334" cy="2324567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2" idx="6"/>
              <a:endCxn id="5" idx="2"/>
            </p:cNvCxnSpPr>
            <p:nvPr/>
          </p:nvCxnSpPr>
          <p:spPr>
            <a:xfrm flipV="1">
              <a:off x="7931578" y="3822632"/>
              <a:ext cx="1292301" cy="1161523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4" idx="6"/>
              <a:endCxn id="7" idx="2"/>
            </p:cNvCxnSpPr>
            <p:nvPr/>
          </p:nvCxnSpPr>
          <p:spPr>
            <a:xfrm>
              <a:off x="9734252" y="2659588"/>
              <a:ext cx="986725" cy="118623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235506" y="2304685"/>
                  <a:ext cx="666593" cy="403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506" y="2304685"/>
                  <a:ext cx="666593" cy="40363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8023259" y="2771399"/>
                  <a:ext cx="671530" cy="4042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259" y="2771399"/>
                  <a:ext cx="671530" cy="404213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980320" y="3296584"/>
                  <a:ext cx="666593" cy="4042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320" y="3296584"/>
                  <a:ext cx="666593" cy="404213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646913" y="3014492"/>
                  <a:ext cx="671530" cy="4042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913" y="3014492"/>
                  <a:ext cx="671530" cy="40421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8048615" y="4097690"/>
                  <a:ext cx="481927" cy="371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615" y="4097690"/>
                  <a:ext cx="481927" cy="371961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8553575" y="4092389"/>
                  <a:ext cx="486865" cy="372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3575" y="4092389"/>
                  <a:ext cx="486865" cy="372538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/>
            <p:cNvCxnSpPr>
              <a:stCxn id="13" idx="6"/>
              <a:endCxn id="7" idx="2"/>
            </p:cNvCxnSpPr>
            <p:nvPr/>
          </p:nvCxnSpPr>
          <p:spPr>
            <a:xfrm flipV="1">
              <a:off x="9699516" y="3845819"/>
              <a:ext cx="1021461" cy="1160352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" idx="6"/>
              <a:endCxn id="7" idx="2"/>
            </p:cNvCxnSpPr>
            <p:nvPr/>
          </p:nvCxnSpPr>
          <p:spPr>
            <a:xfrm>
              <a:off x="9711219" y="3822632"/>
              <a:ext cx="1009758" cy="23187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9877331" y="2818540"/>
                  <a:ext cx="666593" cy="419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7331" y="2818540"/>
                  <a:ext cx="666593" cy="41966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9885535" y="3602149"/>
                  <a:ext cx="666593" cy="4044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535" y="3602149"/>
                  <a:ext cx="666593" cy="404470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9898148" y="4397039"/>
                  <a:ext cx="481927" cy="37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8148" y="4397039"/>
                  <a:ext cx="481927" cy="372474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96"/>
              <p:cNvSpPr/>
              <p:nvPr/>
            </p:nvSpPr>
            <p:spPr>
              <a:xfrm>
                <a:off x="547600" y="3276493"/>
                <a:ext cx="2608931" cy="3190810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Network Structure</a:t>
                </a:r>
                <a:endPara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𝐚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𝐖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𝐱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+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𝐛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𝑜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1600" b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𝐚</m:t>
                        </m:r>
                        <m: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+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𝐛</m:t>
                            </m:r>
                          </m:e>
                          <m:sub>
                            <m:r>
                              <a:rPr lang="en-US" altLang="zh-CN" sz="1600" b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∑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𝑜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𝜂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5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00" y="3276493"/>
                <a:ext cx="2608931" cy="3190810"/>
              </a:xfrm>
              <a:prstGeom prst="rect">
                <a:avLst/>
              </a:prstGeom>
              <a:blipFill rotWithShape="1">
                <a:blip r:embed="rId17"/>
                <a:stretch>
                  <a:fillRect l="-9" t="-17" r="22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96"/>
              <p:cNvSpPr/>
              <p:nvPr/>
            </p:nvSpPr>
            <p:spPr>
              <a:xfrm>
                <a:off x="3306878" y="1185833"/>
                <a:ext cx="4530858" cy="5392695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 Propagation - Layer 2</a:t>
                </a:r>
                <a:endPara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desirable property of Sigmoid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𝜎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 a single data point: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𝑜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 Propagate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z</m:t>
                        </m:r>
                      </m:e>
                      <m:sub>
                        <m:r>
                          <a:rPr lang="en-US" altLang="zh-CN" sz="1600" b="0" i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0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𝐖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𝐚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+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𝐛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⋅(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𝑜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⋅(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𝑜</m:t>
                      </m:r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))</m:t>
                      </m:r>
                    </m:oMath>
                  </m:oMathPara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Then we obtain the gradient of layer 2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600" b="1" i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</m:d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𝑜</m:t>
                              </m:r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𝐚</m:t>
                      </m:r>
                    </m:oMath>
                  </m:oMathPara>
                </a14:m>
                <a:endParaRPr lang="en-US" altLang="zh-CN" sz="1600" b="1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600" b="1" i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</m:d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𝑜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878" y="1185833"/>
                <a:ext cx="4530858" cy="5392695"/>
              </a:xfrm>
              <a:prstGeom prst="rect">
                <a:avLst/>
              </a:prstGeom>
              <a:blipFill rotWithShape="1">
                <a:blip r:embed="rId18"/>
                <a:stretch>
                  <a:fillRect l="-10" t="-5" r="1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39302" y="576608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96"/>
              <p:cNvSpPr/>
              <p:nvPr/>
            </p:nvSpPr>
            <p:spPr>
              <a:xfrm>
                <a:off x="7687263" y="1044226"/>
                <a:ext cx="4530858" cy="5368136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 Propagation </a:t>
                </a:r>
                <a:r>
                  <a:rPr lang="en-US" altLang="zh-CN" sz="2000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</a:t>
                </a: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Layer 1</a:t>
                </a:r>
                <a:endParaRPr lang="en-US" altLang="zh-CN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 Propagate to 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𝐚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𝐖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𝐱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+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𝐛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b="1" i="0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𝐚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b="1" i="0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𝐚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1600" b="1" i="0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1600" b="1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 Propagate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𝐳</m:t>
                        </m:r>
                      </m:e>
                      <m:sub>
                        <m:r>
                          <a:rPr lang="en-US" altLang="zh-CN" sz="1600" b="1" i="0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b="0" i="0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𝐖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𝐚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+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𝐛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b="1" i="0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𝐚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b="1" i="0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𝐚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1600" b="1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1600" b="1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0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𝐚</m:t>
                          </m:r>
                          <m:r>
                            <a:rPr lang="en-US" altLang="zh-CN" sz="1600" b="1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5C5C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Then we obtain the gradient of layer 1</a:t>
                </a: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1600" b="1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1600" b="1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0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𝐚</m:t>
                          </m:r>
                          <m:r>
                            <a:rPr lang="en-US" altLang="zh-CN" sz="1600" b="1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16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𝐚</m:t>
                              </m:r>
                            </m:e>
                          </m:d>
                        </m:e>
                      </m:d>
                      <m:r>
                        <a:rPr lang="en-US" altLang="zh-CN" sz="1600" b="1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r>
                        <a:rPr lang="en-US" altLang="zh-CN" sz="16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𝐱</m:t>
                      </m:r>
                    </m:oMath>
                  </m:oMathPara>
                </a14:m>
                <a:endParaRPr lang="en-US" altLang="zh-CN" sz="1600" b="1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6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1600" b="1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𝐚</m:t>
                          </m:r>
                          <m:r>
                            <a:rPr lang="en-US" altLang="zh-CN" sz="16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16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6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b="1" i="1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b="1" i="1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263" y="1044226"/>
                <a:ext cx="4530858" cy="5368136"/>
              </a:xfrm>
              <a:prstGeom prst="rect">
                <a:avLst/>
              </a:prstGeom>
              <a:blipFill rotWithShape="1">
                <a:blip r:embed="rId19"/>
                <a:stretch>
                  <a:fillRect l="-13" t="-5" r="2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 Neural Network: XOR 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96"/>
          <p:cNvSpPr/>
          <p:nvPr/>
        </p:nvSpPr>
        <p:spPr>
          <a:xfrm>
            <a:off x="647426" y="1084644"/>
            <a:ext cx="5944432" cy="97218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Exclusive OR (XOR) truth table</a:t>
            </a:r>
            <a:endParaRPr lang="en-US" altLang="zh-CN" b="1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07535" y="1744139"/>
          <a:ext cx="42005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264"/>
                <a:gridCol w="2100264"/>
              </a:tblGrid>
              <a:tr h="338815">
                <a:tc>
                  <a:txBody>
                    <a:bodyPr/>
                    <a:lstStyle/>
                    <a:p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 x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Label y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8815">
                <a:tc>
                  <a:txBody>
                    <a:bodyPr/>
                    <a:lstStyle/>
                    <a:p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[0,0]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8815">
                <a:tc>
                  <a:txBody>
                    <a:bodyPr/>
                    <a:lstStyle/>
                    <a:p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[0,1]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8815">
                <a:tc>
                  <a:txBody>
                    <a:bodyPr/>
                    <a:lstStyle/>
                    <a:p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[1,0]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8815">
                <a:tc>
                  <a:txBody>
                    <a:bodyPr/>
                    <a:lstStyle/>
                    <a:p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[1,1]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96"/>
              <p:cNvSpPr/>
              <p:nvPr/>
            </p:nvSpPr>
            <p:spPr>
              <a:xfrm>
                <a:off x="647426" y="3746094"/>
                <a:ext cx="4350586" cy="2610523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Network Structure</a:t>
                </a:r>
                <a:endPara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𝑜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solidFill>
                                      <a:srgbClr val="5C5C5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rgbClr val="5C5C5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9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26" y="3746094"/>
                <a:ext cx="4350586" cy="2610523"/>
              </a:xfrm>
              <a:prstGeom prst="rect">
                <a:avLst/>
              </a:prstGeom>
              <a:blipFill rotWithShape="1">
                <a:blip r:embed="rId1"/>
                <a:stretch>
                  <a:fillRect l="-8" t="-9" r="1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23" y="1460287"/>
            <a:ext cx="5637786" cy="254846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155" y="4170347"/>
            <a:ext cx="5637786" cy="218627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 Neural Network: XOR 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96"/>
              <p:cNvSpPr/>
              <p:nvPr/>
            </p:nvSpPr>
            <p:spPr>
              <a:xfrm>
                <a:off x="547600" y="1161263"/>
                <a:ext cx="2608931" cy="1726306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Network Structure</a:t>
                </a:r>
                <a:endPara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𝐚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𝐖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𝐱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+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𝐛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𝑜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1600" b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1600" b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𝐚</m:t>
                        </m:r>
                        <m:r>
                          <a:rPr lang="en-US" altLang="zh-CN" sz="16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+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𝐛</m:t>
                            </m:r>
                          </m:e>
                          <m:sub>
                            <m:r>
                              <a:rPr lang="en-US" altLang="zh-CN" sz="1600" b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∑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𝑜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5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00" y="1161263"/>
                <a:ext cx="2608931" cy="1726306"/>
              </a:xfrm>
              <a:prstGeom prst="rect">
                <a:avLst/>
              </a:prstGeom>
              <a:blipFill rotWithShape="1">
                <a:blip r:embed="rId1"/>
                <a:stretch>
                  <a:fillRect l="-9" t="-28" r="2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96"/>
              <p:cNvSpPr/>
              <p:nvPr/>
            </p:nvSpPr>
            <p:spPr>
              <a:xfrm>
                <a:off x="432061" y="3010271"/>
                <a:ext cx="5079477" cy="3647345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 Propagation</a:t>
                </a:r>
                <a:endParaRPr lang="en-US" altLang="zh-CN" b="1" i="1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400" b="1" i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</m:d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𝑜</m:t>
                              </m:r>
                            </m:e>
                          </m:d>
                        </m:e>
                      </m:d>
                      <m:r>
                        <a:rPr lang="en-US" altLang="zh-CN" sz="14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r>
                        <a:rPr lang="en-US" altLang="zh-CN" sz="14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𝐚</m:t>
                      </m:r>
                    </m:oMath>
                  </m:oMathPara>
                </a14:m>
                <a:endParaRPr lang="en-US" altLang="zh-CN" sz="1400" b="1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400" b="1" i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</m:d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𝑜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4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4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1400" b="1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1400" b="1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b="1" i="0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𝐚</m:t>
                          </m:r>
                          <m:r>
                            <a:rPr lang="en-US" altLang="zh-CN" sz="1400" b="1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14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1400" b="1" i="1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𝐚</m:t>
                              </m:r>
                            </m:e>
                          </m:d>
                        </m:e>
                      </m:d>
                      <m:r>
                        <a:rPr lang="en-US" altLang="zh-CN" sz="1400" b="1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r>
                        <a:rPr lang="en-US" altLang="zh-CN" sz="1400" b="1" i="0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𝐱</m:t>
                      </m:r>
                    </m:oMath>
                  </m:oMathPara>
                </a14:m>
                <a:endParaRPr lang="en-US" altLang="zh-CN" sz="1400" b="1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4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zh-CN" sz="14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0" smtClean="0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sz="14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140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rgbClr val="5C5C5C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14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1400" b="1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14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400" b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𝐚</m:t>
                          </m:r>
                          <m:r>
                            <a:rPr lang="en-US" altLang="zh-CN" sz="1400" b="1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1400" b="1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1400" b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600" b="1" i="1" dirty="0">
                  <a:solidFill>
                    <a:srgbClr val="5C5C5C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61" y="3010271"/>
                <a:ext cx="5079477" cy="3647345"/>
              </a:xfrm>
              <a:prstGeom prst="rect">
                <a:avLst/>
              </a:prstGeom>
              <a:blipFill rotWithShape="1">
                <a:blip r:embed="rId2"/>
                <a:stretch>
                  <a:fillRect l="-5" t="-10" r="7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40" y="1391138"/>
            <a:ext cx="7291822" cy="48173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 Neural Network: XOR 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91168" y="1368059"/>
                <a:ext cx="2533676" cy="652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sz="18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sz="18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8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𝜂</m:t>
                    </m:r>
                    <m:r>
                      <a:rPr lang="en-US" altLang="zh-CN" sz="1800" b="0" i="1" smtClean="0">
                        <a:solidFill>
                          <a:srgbClr val="5C5C5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18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8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8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800" b="0" i="1" smtClean="0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altLang="zh-CN" sz="18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8" y="1368059"/>
                <a:ext cx="2533676" cy="652294"/>
              </a:xfrm>
              <a:prstGeom prst="rect">
                <a:avLst/>
              </a:prstGeom>
              <a:blipFill rotWithShape="1">
                <a:blip r:embed="rId1"/>
                <a:stretch>
                  <a:fillRect l="-10" t="-41" r="11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rcRect l="11395"/>
          <a:stretch>
            <a:fillRect/>
          </a:stretch>
        </p:blipFill>
        <p:spPr>
          <a:xfrm>
            <a:off x="395818" y="2377420"/>
            <a:ext cx="6485652" cy="32888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10" y="940654"/>
            <a:ext cx="3470221" cy="39026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02" y="4913638"/>
            <a:ext cx="4983638" cy="77503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Iris Data with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Rectangle 96"/>
          <p:cNvSpPr/>
          <p:nvPr/>
        </p:nvSpPr>
        <p:spPr>
          <a:xfrm>
            <a:off x="650196" y="1240954"/>
            <a:ext cx="7100253" cy="208018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Anderson's Iris data set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data set consists of 50 samples from each of three species of Iris (Iris </a:t>
            </a:r>
            <a:r>
              <a:rPr lang="en-US" altLang="zh-CN" sz="16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setosa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Iris virginica and Iris versicolor). Totally 150 samples.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 features were measured from each sample: the length and the width of the sepals and petals, in centimeters.</a:t>
            </a:r>
            <a:endParaRPr lang="zh-CN" altLang="en-US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GitHub - usmanbvp/IRIS-Flower-Classification: The &quot;IRIS Flower  Classification&quot; GitHub repository is a project dedicated to classifying iris  flowers based on their attributes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205" y="3429000"/>
            <a:ext cx="5652726" cy="25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36" y="3614345"/>
            <a:ext cx="6137420" cy="252676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7" y="586778"/>
            <a:ext cx="1968683" cy="4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背景图案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4419600" y="1884614"/>
            <a:ext cx="7772400" cy="3088771"/>
          </a:xfrm>
          <a:prstGeom prst="rect">
            <a:avLst/>
          </a:prstGeom>
        </p:spPr>
      </p:pic>
      <p:sp>
        <p:nvSpPr>
          <p:cNvPr id="23" name="Text Placeholder 1"/>
          <p:cNvSpPr txBox="1"/>
          <p:nvPr/>
        </p:nvSpPr>
        <p:spPr bwMode="gray">
          <a:xfrm>
            <a:off x="1103852" y="3180380"/>
            <a:ext cx="7297198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| Basic Concepts of AI</a:t>
            </a:r>
            <a:endParaRPr lang="zh-CN" altLang="en-US" sz="3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23360" y="-1005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Iris Data with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Rectangle 96"/>
          <p:cNvSpPr/>
          <p:nvPr/>
        </p:nvSpPr>
        <p:spPr>
          <a:xfrm>
            <a:off x="650196" y="1240954"/>
            <a:ext cx="7100253" cy="244951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 err="1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the most popular machine learning library.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most user-friendly Python interface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-style tensor computing with strong GPU acceleration 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 differentiation system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customizability with </a:t>
            </a:r>
            <a:r>
              <a:rPr lang="en-US" altLang="zh-CN" sz="1600" dirty="0" err="1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Numba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CUDA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7" y="586778"/>
            <a:ext cx="1968683" cy="4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Anshuman (Ansh) Pandey on LinkedIn: Pytorch 🔥 vs Tensorflow 🥲 Made this  meme after seeing post from… | 53 com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289" y="3429000"/>
            <a:ext cx="3089543" cy="273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PyTorch vs TensorFlow in 20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784" y="440361"/>
            <a:ext cx="4628066" cy="285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6"/>
          <p:cNvSpPr/>
          <p:nvPr/>
        </p:nvSpPr>
        <p:spPr>
          <a:xfrm>
            <a:off x="531227" y="3573708"/>
            <a:ext cx="7100253" cy="134152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Install </a:t>
            </a:r>
            <a:r>
              <a:rPr lang="en-US" altLang="zh-CN" b="1" dirty="0" err="1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https://pytorch.org/get-started/locally/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 l="22615"/>
          <a:stretch>
            <a:fillRect/>
          </a:stretch>
        </p:blipFill>
        <p:spPr>
          <a:xfrm>
            <a:off x="926608" y="4553949"/>
            <a:ext cx="7589358" cy="106309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Iris Data with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Rectangle 96"/>
          <p:cNvSpPr/>
          <p:nvPr/>
        </p:nvSpPr>
        <p:spPr>
          <a:xfrm>
            <a:off x="650196" y="1240954"/>
            <a:ext cx="7100253" cy="97218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Preparation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7" y="586778"/>
            <a:ext cx="1968683" cy="4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75" y="1977292"/>
            <a:ext cx="6524702" cy="1566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330" y="2002814"/>
            <a:ext cx="3649145" cy="2521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038" y="4676268"/>
            <a:ext cx="4361600" cy="12208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75" y="3827072"/>
            <a:ext cx="6461193" cy="24441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Iris Data with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Rectangle 96"/>
          <p:cNvSpPr/>
          <p:nvPr/>
        </p:nvSpPr>
        <p:spPr>
          <a:xfrm>
            <a:off x="650196" y="1240954"/>
            <a:ext cx="7100253" cy="97218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and test split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7" y="586778"/>
            <a:ext cx="1968683" cy="4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8" y="1892712"/>
            <a:ext cx="9197189" cy="19648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9355" y="4454770"/>
            <a:ext cx="2774013" cy="8496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Training Data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3368" y="4454770"/>
            <a:ext cx="1367693" cy="8496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Validation Data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31061" y="4454770"/>
            <a:ext cx="1367693" cy="84966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Test Data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789355" y="4181230"/>
            <a:ext cx="4141706" cy="163341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: Rounded Corners 13"/>
          <p:cNvSpPr/>
          <p:nvPr/>
        </p:nvSpPr>
        <p:spPr>
          <a:xfrm>
            <a:off x="4931061" y="4181230"/>
            <a:ext cx="1367693" cy="1633416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: Rounded Corners 14"/>
          <p:cNvSpPr/>
          <p:nvPr/>
        </p:nvSpPr>
        <p:spPr>
          <a:xfrm>
            <a:off x="789354" y="4001476"/>
            <a:ext cx="5509399" cy="2375877"/>
          </a:xfrm>
          <a:prstGeom prst="round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336667" y="53748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Training</a:t>
            </a:r>
            <a:endParaRPr lang="zh-CN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38921" y="539330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Evaluation</a:t>
            </a:r>
            <a:endParaRPr lang="zh-CN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906699" y="599439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Whole Dataset</a:t>
            </a:r>
            <a:endParaRPr lang="zh-CN" altLang="en-US" b="1" dirty="0"/>
          </a:p>
        </p:txBody>
      </p:sp>
      <p:sp>
        <p:nvSpPr>
          <p:cNvPr id="19" name="Rectangle 96"/>
          <p:cNvSpPr/>
          <p:nvPr/>
        </p:nvSpPr>
        <p:spPr>
          <a:xfrm>
            <a:off x="6706475" y="4283342"/>
            <a:ext cx="4909263" cy="134152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Simulating real-world scenarios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Avoid selection bias</a:t>
            </a:r>
            <a:endParaRPr lang="zh-CN" altLang="en-US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Iris Data with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Rectangle 96"/>
          <p:cNvSpPr/>
          <p:nvPr/>
        </p:nvSpPr>
        <p:spPr>
          <a:xfrm>
            <a:off x="650196" y="1240954"/>
            <a:ext cx="7100253" cy="97218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Define the Neural Network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7" y="586778"/>
            <a:ext cx="1968683" cy="4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r="8445"/>
          <a:stretch>
            <a:fillRect/>
          </a:stretch>
        </p:blipFill>
        <p:spPr>
          <a:xfrm>
            <a:off x="684968" y="2049020"/>
            <a:ext cx="7255463" cy="2921565"/>
          </a:xfrm>
          <a:prstGeom prst="rect">
            <a:avLst/>
          </a:prstGeom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7940431" y="2662311"/>
            <a:ext cx="44938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 the parent class nn.Module's initializer to set up base functionality. 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Straight Arrow Connector 21"/>
          <p:cNvCxnSpPr>
            <a:stCxn id="11" idx="1"/>
          </p:cNvCxnSpPr>
          <p:nvPr/>
        </p:nvCxnSpPr>
        <p:spPr>
          <a:xfrm flipH="1">
            <a:off x="3735754" y="2985477"/>
            <a:ext cx="420467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7940431" y="2229978"/>
            <a:ext cx="44938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Inherit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nn.Module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735754" y="2414644"/>
            <a:ext cx="4204677" cy="8627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7885723" y="3798277"/>
            <a:ext cx="44938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Define the forward structure 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649785" y="3967258"/>
            <a:ext cx="4212492" cy="264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Iris Data with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Rectangle 96"/>
          <p:cNvSpPr/>
          <p:nvPr/>
        </p:nvSpPr>
        <p:spPr>
          <a:xfrm>
            <a:off x="650196" y="1240954"/>
            <a:ext cx="7100253" cy="97218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the model, define loss and optimizer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7" y="586778"/>
            <a:ext cx="1968683" cy="4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3371"/>
          <a:stretch>
            <a:fillRect/>
          </a:stretch>
        </p:blipFill>
        <p:spPr>
          <a:xfrm>
            <a:off x="750189" y="1839993"/>
            <a:ext cx="8268854" cy="22552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9354" y="2868247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=4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1287" y="2873843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=3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50189" y="4095262"/>
                <a:ext cx="5168755" cy="2145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Softmax function</a:t>
                </a:r>
                <a:endPara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Softmax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Normalized exponential, can be regarded as a probability vector. i.e. [0.1, 0.5, 0.4]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89" y="4095262"/>
                <a:ext cx="5168755" cy="2145396"/>
              </a:xfrm>
              <a:prstGeom prst="rect">
                <a:avLst/>
              </a:prstGeom>
              <a:blipFill rotWithShape="1">
                <a:blip r:embed="rId3"/>
                <a:stretch>
                  <a:fillRect l="-5" t="-7" r="2" b="-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Iris Data with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7" y="586778"/>
            <a:ext cx="1968683" cy="4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72153" y="1367694"/>
                <a:ext cx="5168755" cy="3735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0339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Cross Entropy</a:t>
                </a:r>
                <a:endPara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the distance between target distribution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</m:oMath>
                </a14:m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predicted distribution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𝑄</m:t>
                    </m:r>
                  </m:oMath>
                </a14:m>
                <a:endParaRPr lang="en-US" altLang="zh-CN" sz="1600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𝑃</m:t>
                          </m:r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</m:oMath>
                </a14:m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is a one-hot vector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𝐿𝑜𝑠𝑠</m:t>
                      </m:r>
                      <m:r>
                        <a:rPr lang="en-US" altLang="zh-CN" sz="16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func>
                        <m:funcPr>
                          <m:ctrlPr>
                            <a:rPr lang="en-US" altLang="zh-CN" sz="16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𝑚𝑜𝑑𝑒𝑙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1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closer 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𝑃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𝑄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are, the smaller the loss becomes.</a:t>
                </a:r>
                <a:endPara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53" y="1367694"/>
                <a:ext cx="5168755" cy="3735061"/>
              </a:xfrm>
              <a:prstGeom prst="rect">
                <a:avLst/>
              </a:prstGeom>
              <a:blipFill rotWithShape="1">
                <a:blip r:embed="rId2"/>
                <a:stretch>
                  <a:fillRect t="-14" r="10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Iris Setosa 'Baby Blue' Seeds (8 seeds) (Bristle-pointed iris 'Baby Blue',  Wild iris 'Baby Blue', Northern flag 'Baby Blue', Beachhead iris 'Baby  Blue') - Plant World See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90" y="2784025"/>
            <a:ext cx="1556117" cy="15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53908" y="128116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– Iris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setosa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1 – Iris versicolor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2 – Iris virginica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53908" y="2309595"/>
            <a:ext cx="324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a sample of Iris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setosa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253047" y="2814822"/>
                <a:ext cx="3247798" cy="3277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If: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If: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47" y="2814822"/>
                <a:ext cx="3247798" cy="3277820"/>
              </a:xfrm>
              <a:prstGeom prst="rect">
                <a:avLst/>
              </a:prstGeom>
              <a:blipFill rotWithShape="1">
                <a:blip r:embed="rId4"/>
                <a:stretch>
                  <a:fillRect l="-18" t="-15" r="11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Iris Data with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Rectangle 96"/>
          <p:cNvSpPr/>
          <p:nvPr/>
        </p:nvSpPr>
        <p:spPr>
          <a:xfrm>
            <a:off x="650196" y="1240954"/>
            <a:ext cx="7100253" cy="97218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7" y="586778"/>
            <a:ext cx="1968683" cy="4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2045"/>
          <a:stretch>
            <a:fillRect/>
          </a:stretch>
        </p:blipFill>
        <p:spPr>
          <a:xfrm>
            <a:off x="2319967" y="1442225"/>
            <a:ext cx="7543047" cy="5271237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906126" y="2242292"/>
            <a:ext cx="44938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Feed forward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068276" y="2438784"/>
            <a:ext cx="1837850" cy="432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6096000" y="3247951"/>
            <a:ext cx="44938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 differentiation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258150" y="3444443"/>
            <a:ext cx="1837850" cy="432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Iris Data with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Rectangle 96"/>
          <p:cNvSpPr/>
          <p:nvPr/>
        </p:nvSpPr>
        <p:spPr>
          <a:xfrm>
            <a:off x="650196" y="1240954"/>
            <a:ext cx="7100253" cy="97218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7" y="586778"/>
            <a:ext cx="1968683" cy="4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90" y="1978881"/>
            <a:ext cx="7358914" cy="442191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Rectangle 96"/>
          <p:cNvSpPr/>
          <p:nvPr/>
        </p:nvSpPr>
        <p:spPr>
          <a:xfrm>
            <a:off x="650196" y="1240954"/>
            <a:ext cx="7100253" cy="106452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more examples, refer to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https://github.com/pytorch/examples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23" y="627828"/>
            <a:ext cx="1968683" cy="4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600" y="1240954"/>
            <a:ext cx="7079262" cy="472159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 Split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Rectangle 96"/>
          <p:cNvSpPr/>
          <p:nvPr/>
        </p:nvSpPr>
        <p:spPr>
          <a:xfrm>
            <a:off x="613532" y="1632840"/>
            <a:ext cx="5944432" cy="281884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Recall the hyperparameters in Iris training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learning rate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network depth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activation function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network width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optimizer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</a:t>
            </a:r>
            <a:endParaRPr lang="zh-CN" altLang="en-US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r="8445"/>
          <a:stretch>
            <a:fillRect/>
          </a:stretch>
        </p:blipFill>
        <p:spPr>
          <a:xfrm>
            <a:off x="5807833" y="2542153"/>
            <a:ext cx="6081590" cy="244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833" y="1909887"/>
            <a:ext cx="6187432" cy="3485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056" y="4590923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optimize the hyperparameters?</a:t>
            </a:r>
            <a:endParaRPr lang="zh-CN" altLang="en-US" sz="2000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AI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96"/>
          <p:cNvSpPr/>
          <p:nvPr/>
        </p:nvSpPr>
        <p:spPr>
          <a:xfrm>
            <a:off x="596113" y="1632840"/>
            <a:ext cx="7060951" cy="318818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Various Definitions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Science/Technique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AI is the simulation of human intelligence processes by machines, especially computer systems.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Engineering/Practice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AI develops systems that 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perceive, reason, 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act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achieve goals.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</a:t>
            </a: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AI automates tasks requiring human intelligence, optimizing resources and cutting expenses.</a:t>
            </a:r>
            <a:endParaRPr lang="en-US" altLang="zh-CN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26" name="Picture 2" descr="A man faces a computer generated figure with programming language in the backgroun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14"/>
          <a:stretch>
            <a:fillRect/>
          </a:stretch>
        </p:blipFill>
        <p:spPr bwMode="auto">
          <a:xfrm>
            <a:off x="7995084" y="1632840"/>
            <a:ext cx="2811462" cy="343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 Split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86602" y="2440070"/>
            <a:ext cx="2774013" cy="8496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Training Data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60615" y="2440070"/>
            <a:ext cx="1367693" cy="84966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Validation Data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8308" y="2440070"/>
            <a:ext cx="1367693" cy="84966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Test Data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586602" y="2166530"/>
            <a:ext cx="4141706" cy="163341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: Rounded Corners 12"/>
          <p:cNvSpPr/>
          <p:nvPr/>
        </p:nvSpPr>
        <p:spPr>
          <a:xfrm>
            <a:off x="4728308" y="2166530"/>
            <a:ext cx="1367693" cy="1633416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: Rounded Corners 13"/>
          <p:cNvSpPr/>
          <p:nvPr/>
        </p:nvSpPr>
        <p:spPr>
          <a:xfrm>
            <a:off x="586601" y="1986776"/>
            <a:ext cx="5509399" cy="2375877"/>
          </a:xfrm>
          <a:prstGeom prst="round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33914" y="336017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Training</a:t>
            </a:r>
            <a:endParaRPr lang="zh-CN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836168" y="337860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Evaluation</a:t>
            </a:r>
            <a:endParaRPr lang="zh-CN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703946" y="397969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Whole Dataset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-14172" y="4815947"/>
                <a:ext cx="6841052" cy="64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𝑡𝑟𝑎𝑖𝑛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172" y="4815947"/>
                <a:ext cx="6841052" cy="640303"/>
              </a:xfrm>
              <a:prstGeom prst="rect">
                <a:avLst/>
              </a:prstGeom>
              <a:blipFill rotWithShape="1">
                <a:blip r:embed="rId1"/>
                <a:stretch>
                  <a:fillRect l="3" t="-17" r="9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826880" y="2908068"/>
                <a:ext cx="4313506" cy="100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𝑣𝑎𝑙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𝑣𝑎𝑙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880" y="2908068"/>
                <a:ext cx="4313506" cy="1009635"/>
              </a:xfrm>
              <a:prstGeom prst="rect">
                <a:avLst/>
              </a:prstGeom>
              <a:blipFill rotWithShape="1">
                <a:blip r:embed="rId2"/>
                <a:stretch>
                  <a:fillRect l="-15" t="-40" r="13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endCxn id="9" idx="2"/>
          </p:cNvCxnSpPr>
          <p:nvPr/>
        </p:nvCxnSpPr>
        <p:spPr>
          <a:xfrm flipH="1" flipV="1">
            <a:off x="1973609" y="3289731"/>
            <a:ext cx="1348550" cy="1488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1"/>
            <a:endCxn id="10" idx="3"/>
          </p:cNvCxnSpPr>
          <p:nvPr/>
        </p:nvCxnSpPr>
        <p:spPr>
          <a:xfrm flipH="1" flipV="1">
            <a:off x="4728308" y="2864901"/>
            <a:ext cx="2098572" cy="547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6776057" y="1744254"/>
                <a:ext cx="514469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the trainable weights of the neural network.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the hyperparameter.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057" y="1744254"/>
                <a:ext cx="5144699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12" t="-54" r="10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6663675" y="4013661"/>
                <a:ext cx="48577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𝑀𝑒𝑡𝑟𝑖𝑐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),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675" y="4013661"/>
                <a:ext cx="485776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3" t="-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>
            <a:stCxn id="44" idx="1"/>
            <a:endCxn id="11" idx="2"/>
          </p:cNvCxnSpPr>
          <p:nvPr/>
        </p:nvCxnSpPr>
        <p:spPr>
          <a:xfrm flipH="1" flipV="1">
            <a:off x="5412155" y="3289731"/>
            <a:ext cx="1251520" cy="13240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 Split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84875" y="481543"/>
            <a:ext cx="5291882" cy="2145280"/>
            <a:chOff x="4084874" y="481542"/>
            <a:chExt cx="5524275" cy="2375877"/>
          </a:xfrm>
        </p:grpSpPr>
        <p:sp>
          <p:nvSpPr>
            <p:cNvPr id="9" name="Rectangle 8"/>
            <p:cNvSpPr/>
            <p:nvPr/>
          </p:nvSpPr>
          <p:spPr>
            <a:xfrm>
              <a:off x="4084875" y="934836"/>
              <a:ext cx="2774013" cy="8496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Training Data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58888" y="934836"/>
              <a:ext cx="1367693" cy="849661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Validation Data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226581" y="934836"/>
              <a:ext cx="1367693" cy="849661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Test Data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4084875" y="661296"/>
              <a:ext cx="4141706" cy="1633415"/>
            </a:xfrm>
            <a:prstGeom prst="round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8226581" y="661296"/>
              <a:ext cx="1367693" cy="1633416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4084874" y="481542"/>
              <a:ext cx="5509399" cy="2375877"/>
            </a:xfrm>
            <a:prstGeom prst="roundRect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2187" y="1854938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Training</a:t>
              </a:r>
              <a:endParaRPr lang="zh-CN" alt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34441" y="1873371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Evaluation</a:t>
              </a:r>
              <a:endParaRPr lang="zh-CN" alt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02219" y="2474465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Whole Dataset</a:t>
              </a:r>
              <a:endParaRPr lang="zh-CN" altLang="en-US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6280" y="2873813"/>
            <a:ext cx="103498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D3DA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Avoid Overfitting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The training set is used to optimize the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learnable weights.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valuating on the same data can lead to overfitting. The validation set ensures the model generalizes well.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Hyperparameter Tuning: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The validation set is used to fine-tune hyperparameters, such as learning rate or model architecture, without contaminating the test set.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Unbiased Evaluation: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The test set provides a final, unbiased assessment of model performance, simulating how the model performs on unseen data.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b="1" dirty="0">
                <a:solidFill>
                  <a:srgbClr val="0D3D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Generalization: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Separating the datasets ensures that the model's performance is not artificially inflated by seeing the evaluation data during training or tuning.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 Split – K-fold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68" y="1357569"/>
            <a:ext cx="10368529" cy="450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However, data leakage of LLM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" name="组合 21"/>
          <p:cNvGrpSpPr/>
          <p:nvPr/>
        </p:nvGrpSpPr>
        <p:grpSpPr>
          <a:xfrm>
            <a:off x="613532" y="1632840"/>
            <a:ext cx="5113937" cy="4434875"/>
            <a:chOff x="684969" y="1520730"/>
            <a:chExt cx="5113937" cy="4434875"/>
          </a:xfrm>
        </p:grpSpPr>
        <p:sp>
          <p:nvSpPr>
            <p:cNvPr id="3" name="Rectangle 96"/>
            <p:cNvSpPr/>
            <p:nvPr/>
          </p:nvSpPr>
          <p:spPr>
            <a:xfrm>
              <a:off x="684969" y="1520730"/>
              <a:ext cx="5113937" cy="1341521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Leakage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leakage happens when your training data contains information about the target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Rectangle 96"/>
            <p:cNvSpPr/>
            <p:nvPr/>
          </p:nvSpPr>
          <p:spPr>
            <a:xfrm>
              <a:off x="684969" y="3136756"/>
              <a:ext cx="5113937" cy="2818849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LLMs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 train large language models, we have almost exhausted all the high-quality data available in the world. </a:t>
              </a:r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(It is not joking!)</a:t>
              </a:r>
              <a:endPara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is difficult to claim that there still exists a truly unbiased test set for large language models.</a:t>
              </a:r>
              <a:endPara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8480" y="586778"/>
            <a:ext cx="5303520" cy="162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533" y="2484998"/>
            <a:ext cx="5466448" cy="365899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Bias-Variance Tradeoff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" name="组合 21"/>
          <p:cNvGrpSpPr/>
          <p:nvPr/>
        </p:nvGrpSpPr>
        <p:grpSpPr>
          <a:xfrm>
            <a:off x="579189" y="1632840"/>
            <a:ext cx="6129181" cy="3824292"/>
            <a:chOff x="684969" y="1520730"/>
            <a:chExt cx="5113937" cy="3824292"/>
          </a:xfrm>
        </p:grpSpPr>
        <p:sp>
          <p:nvSpPr>
            <p:cNvPr id="3" name="Rectangle 96"/>
            <p:cNvSpPr/>
            <p:nvPr/>
          </p:nvSpPr>
          <p:spPr>
            <a:xfrm>
              <a:off x="684969" y="1520730"/>
              <a:ext cx="5113937" cy="1710853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Definition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Bias: Error due to overly simplistic assumptions in the model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Variance: Error due to model's sensitivity to small fluctuations in the training data.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Rectangle 96"/>
            <p:cNvSpPr/>
            <p:nvPr/>
          </p:nvSpPr>
          <p:spPr>
            <a:xfrm>
              <a:off x="684969" y="3634169"/>
              <a:ext cx="5113937" cy="1710853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Takeaway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Low Complexity → High Bias, Low Variance (Underfitting).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High Complexity → Low Bias, High Variance (Overfitting).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Ideal Model: Optimal Complexity (Lowest Test Error). 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AutoShape 2" descr="Overfitting - MATLAB &amp; Simulink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6395" name="Picture 11" descr="undefine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370" y="3276600"/>
            <a:ext cx="5168892" cy="324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9" name="Picture 15" descr="The “Bias-Variance Trade-Off” Explained Practically (In Python) | by  Samuele Mazzanti | Towards Data Scie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r="7866"/>
          <a:stretch>
            <a:fillRect/>
          </a:stretch>
        </p:blipFill>
        <p:spPr bwMode="auto">
          <a:xfrm>
            <a:off x="6636784" y="1149126"/>
            <a:ext cx="5458165" cy="179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Overfitting vs. Underfitting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" name="组合 21"/>
          <p:cNvGrpSpPr/>
          <p:nvPr/>
        </p:nvGrpSpPr>
        <p:grpSpPr>
          <a:xfrm>
            <a:off x="285438" y="1235407"/>
            <a:ext cx="11621124" cy="2449517"/>
            <a:chOff x="684969" y="1336063"/>
            <a:chExt cx="9696188" cy="2449517"/>
          </a:xfrm>
        </p:grpSpPr>
        <p:sp>
          <p:nvSpPr>
            <p:cNvPr id="3" name="Rectangle 96"/>
            <p:cNvSpPr/>
            <p:nvPr/>
          </p:nvSpPr>
          <p:spPr>
            <a:xfrm>
              <a:off x="684969" y="1520730"/>
              <a:ext cx="5113937" cy="2080185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Underfitting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 is too simple to capture underlying patterns.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High Bias, Low Variance.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Poor performance on both training and test data.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Example: Linear model for non-linear data. 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Rectangle 96"/>
            <p:cNvSpPr/>
            <p:nvPr/>
          </p:nvSpPr>
          <p:spPr>
            <a:xfrm>
              <a:off x="5267220" y="1336063"/>
              <a:ext cx="5113937" cy="244951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Overfitting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 captures noise instead of patterns in data.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Low Bias, High Variance.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Excellent performance on training data but poor on test data.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Example: Very complex polynomial for simple data. 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AutoShape 2" descr="Overfitting - MATLAB &amp; Simulink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8436" name="Picture 4" descr="ML | Underfitting and Overfitting - GeeksforGeek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8" y="3788448"/>
            <a:ext cx="5974432" cy="244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DataScience #Overfitting - Memes Data Science |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208" y="3788448"/>
            <a:ext cx="4674039" cy="245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Mitigating Overfitting and Underfitting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" name="组合 21"/>
          <p:cNvGrpSpPr/>
          <p:nvPr/>
        </p:nvGrpSpPr>
        <p:grpSpPr>
          <a:xfrm>
            <a:off x="570876" y="1483210"/>
            <a:ext cx="6129182" cy="3338579"/>
            <a:chOff x="684969" y="1520730"/>
            <a:chExt cx="5113937" cy="3338579"/>
          </a:xfrm>
        </p:grpSpPr>
        <p:sp>
          <p:nvSpPr>
            <p:cNvPr id="3" name="Rectangle 96"/>
            <p:cNvSpPr/>
            <p:nvPr/>
          </p:nvSpPr>
          <p:spPr>
            <a:xfrm>
              <a:off x="684969" y="1520730"/>
              <a:ext cx="5113937" cy="1341521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 Questions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 the model too simple or too complex?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 does the model perform on unseen data?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Rectangle 96"/>
            <p:cNvSpPr/>
            <p:nvPr/>
          </p:nvSpPr>
          <p:spPr>
            <a:xfrm>
              <a:off x="684969" y="2779124"/>
              <a:ext cx="5113937" cy="2080185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Strategy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rgbClr val="0D3D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 Underfitting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Increase model complexity, use richer features.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rgbClr val="0D3D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 Overfitting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Regularization, reduce model complexity, more data, cross-validation.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AutoShape 2" descr="Overfitting - MATLAB &amp; Simulink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49342" y="2230215"/>
            <a:ext cx="4923440" cy="2269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the era of deep learning, we face overfitting more than underfitting. 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will mention details about how to deal with overfitting of deep neural networks in following weeks.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6941126" y="1970116"/>
            <a:ext cx="4987637" cy="2851673"/>
          </a:xfrm>
          <a:prstGeom prst="roundRect">
            <a:avLst/>
          </a:prstGeom>
          <a:noFill/>
          <a:ln w="28575" cap="flat" cmpd="sng" algn="ctr">
            <a:solidFill>
              <a:srgbClr val="5C5C5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 DL engineer is doing every day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13187" y="1289004"/>
            <a:ext cx="7122070" cy="4930369"/>
            <a:chOff x="751928" y="1209174"/>
            <a:chExt cx="7569695" cy="5249813"/>
          </a:xfrm>
        </p:grpSpPr>
        <p:sp>
          <p:nvSpPr>
            <p:cNvPr id="5" name="AutoShape 2" descr="Overfitting - MATLAB &amp; Simulink"/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28" y="1209174"/>
              <a:ext cx="7569695" cy="5249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943600" y="4921135"/>
              <a:ext cx="2345871" cy="570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8961" y="4995785"/>
              <a:ext cx="2128540" cy="352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 DL researcher is doing every day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" name="组合 21"/>
          <p:cNvGrpSpPr/>
          <p:nvPr/>
        </p:nvGrpSpPr>
        <p:grpSpPr>
          <a:xfrm>
            <a:off x="497446" y="1046220"/>
            <a:ext cx="11042631" cy="4486549"/>
            <a:chOff x="684968" y="1386335"/>
            <a:chExt cx="9213517" cy="4486549"/>
          </a:xfrm>
        </p:grpSpPr>
        <p:sp>
          <p:nvSpPr>
            <p:cNvPr id="3" name="Rectangle 96"/>
            <p:cNvSpPr/>
            <p:nvPr/>
          </p:nvSpPr>
          <p:spPr>
            <a:xfrm>
              <a:off x="684968" y="1386335"/>
              <a:ext cx="4404064" cy="2080185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Programming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Browse </a:t>
              </a:r>
              <a:r>
                <a:rPr lang="en-US" altLang="zh-CN" sz="1600" dirty="0" err="1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and </a:t>
              </a:r>
              <a:r>
                <a:rPr lang="en-US" altLang="zh-CN" sz="1600" dirty="0" err="1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HuggingFace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to find </a:t>
              </a:r>
              <a:r>
                <a:rPr lang="en-US" altLang="zh-CN" sz="1600" dirty="0" err="1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sth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r>
                <a:rPr lang="en-US" altLang="zh-CN" sz="1600" dirty="0" err="1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interesing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 clone and import torch, instructed by </a:t>
              </a:r>
              <a:r>
                <a:rPr lang="en-US" altLang="zh-CN" sz="1600" dirty="0" err="1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copilot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Rectangle 96"/>
            <p:cNvSpPr/>
            <p:nvPr/>
          </p:nvSpPr>
          <p:spPr>
            <a:xfrm>
              <a:off x="684968" y="3423367"/>
              <a:ext cx="4404064" cy="244951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Papers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Skim </a:t>
              </a:r>
              <a:r>
                <a:rPr lang="en-US" altLang="zh-CN" sz="1600" dirty="0" err="1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arXiv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for new papers, and questioning: “How does this paper is accepted by CVPR/</a:t>
              </a:r>
              <a:r>
                <a:rPr lang="en-US" altLang="zh-CN" sz="1600" dirty="0" err="1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NeurIPS</a:t>
              </a: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/ICLR…?”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Try to understand and correct the puzzling manuscript produced by interns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Rectangle 96"/>
            <p:cNvSpPr/>
            <p:nvPr/>
          </p:nvSpPr>
          <p:spPr>
            <a:xfrm>
              <a:off x="5167749" y="1386335"/>
              <a:ext cx="4663113" cy="1710853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 need data, data, data! AS CLEAN AS POSSIBLE!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96"/>
            <p:cNvSpPr/>
            <p:nvPr/>
          </p:nvSpPr>
          <p:spPr>
            <a:xfrm>
              <a:off x="5100126" y="2968728"/>
              <a:ext cx="4798359" cy="2818849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Brainstorms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Arguing whether SGD or Adam works better for the new model.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“Can this be extended to work on video and multimodal data?”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Supervising interns: “****, you should never write codes like that.”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AutoShape 2" descr="Overfitting - MATLAB &amp; Simulink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0636" y="2862041"/>
            <a:ext cx="3934226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Tx/>
              <a:buSzTx/>
              <a:buFontTx/>
            </a:pPr>
            <a:r>
              <a:rPr kumimoji="1" lang="en-US" altLang="zh-CN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Thank you</a:t>
            </a:r>
            <a:endParaRPr kumimoji="1"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 of AI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4"/>
          <p:cNvSpPr/>
          <p:nvPr/>
        </p:nvSpPr>
        <p:spPr>
          <a:xfrm>
            <a:off x="364396" y="1364512"/>
            <a:ext cx="5766108" cy="5116458"/>
          </a:xfrm>
          <a:prstGeom prst="rect">
            <a:avLst/>
          </a:prstGeom>
          <a:noFill/>
          <a:ln w="12700" cap="flat" cmpd="sng" algn="ctr">
            <a:solidFill>
              <a:srgbClr val="0339A6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26" name="Picture 2" descr="self driving cars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1"/>
          <a:stretch>
            <a:fillRect/>
          </a:stretch>
        </p:blipFill>
        <p:spPr bwMode="auto">
          <a:xfrm>
            <a:off x="465496" y="1937202"/>
            <a:ext cx="2604404" cy="16235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11"/>
          <p:cNvSpPr txBox="1"/>
          <p:nvPr/>
        </p:nvSpPr>
        <p:spPr>
          <a:xfrm>
            <a:off x="1063768" y="3592324"/>
            <a:ext cx="1337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 Pilot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 descr="A collage of images of various signs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65" y="1934688"/>
            <a:ext cx="2758832" cy="1624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11"/>
          <p:cNvSpPr txBox="1"/>
          <p:nvPr/>
        </p:nvSpPr>
        <p:spPr>
          <a:xfrm>
            <a:off x="2951642" y="3592324"/>
            <a:ext cx="3268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Character Recognition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With their model, researchers were able to generate on-demand brain scan templates of various ages (pictured) that can be used in medical-image analysis to guide disease diagnosis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2" y="4242770"/>
            <a:ext cx="2604404" cy="17362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11"/>
          <p:cNvSpPr txBox="1"/>
          <p:nvPr/>
        </p:nvSpPr>
        <p:spPr>
          <a:xfrm>
            <a:off x="427576" y="6031708"/>
            <a:ext cx="2877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Medical Image Analysis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1959162" y="1456116"/>
            <a:ext cx="2891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Computer Vision</a:t>
            </a:r>
            <a:endParaRPr lang="en-US" altLang="zh-CN" sz="2000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4"/>
          <p:cNvSpPr/>
          <p:nvPr/>
        </p:nvSpPr>
        <p:spPr>
          <a:xfrm>
            <a:off x="6232289" y="1364512"/>
            <a:ext cx="5766108" cy="2518637"/>
          </a:xfrm>
          <a:prstGeom prst="rect">
            <a:avLst/>
          </a:prstGeom>
          <a:noFill/>
          <a:ln w="12700" cap="flat" cmpd="sng" algn="ctr">
            <a:solidFill>
              <a:srgbClr val="0339A6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7095819" y="1396775"/>
            <a:ext cx="4225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Natural Language Processing</a:t>
            </a:r>
            <a:endParaRPr lang="en-US" altLang="zh-CN" sz="2000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14" descr="A colorful face with different colors&#10;&#10;Description automatically generated with medium confidence"/>
          <p:cNvPicPr/>
          <p:nvPr/>
        </p:nvPicPr>
        <p:blipFill>
          <a:blip r:embed="rId4"/>
          <a:srcRect l="72142" t="3292" b="3275"/>
          <a:stretch>
            <a:fillRect/>
          </a:stretch>
        </p:blipFill>
        <p:spPr>
          <a:xfrm>
            <a:off x="4633591" y="4242770"/>
            <a:ext cx="1348906" cy="1736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colorful face with different colors&#10;&#10;Description automatically generated with medium confidence"/>
          <p:cNvPicPr>
            <a:picLocks noChangeAspect="1"/>
          </p:cNvPicPr>
          <p:nvPr/>
        </p:nvPicPr>
        <p:blipFill>
          <a:blip r:embed="rId4"/>
          <a:srcRect t="1350" r="72347" b="1801"/>
          <a:stretch>
            <a:fillRect/>
          </a:stretch>
        </p:blipFill>
        <p:spPr>
          <a:xfrm>
            <a:off x="3305017" y="4242770"/>
            <a:ext cx="1280679" cy="1747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1"/>
          <p:cNvSpPr txBox="1"/>
          <p:nvPr/>
        </p:nvSpPr>
        <p:spPr>
          <a:xfrm>
            <a:off x="3828001" y="6033374"/>
            <a:ext cx="173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 Transfer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6" name="Picture 12" descr="Neural Machine Translation | Machine Translation in NLP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631" y="1893083"/>
            <a:ext cx="2628000" cy="162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screenshot of a chatbot&#10;&#10;Description automatically generated"/>
          <p:cNvPicPr/>
          <p:nvPr/>
        </p:nvPicPr>
        <p:blipFill>
          <a:blip r:embed="rId6"/>
          <a:srcRect l="4112" r="2034"/>
          <a:stretch>
            <a:fillRect/>
          </a:stretch>
        </p:blipFill>
        <p:spPr>
          <a:xfrm>
            <a:off x="9199604" y="1876838"/>
            <a:ext cx="2628000" cy="162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1"/>
          <p:cNvSpPr txBox="1"/>
          <p:nvPr/>
        </p:nvSpPr>
        <p:spPr>
          <a:xfrm>
            <a:off x="6346806" y="3552092"/>
            <a:ext cx="262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Translation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1"/>
          <p:cNvSpPr txBox="1"/>
          <p:nvPr/>
        </p:nvSpPr>
        <p:spPr>
          <a:xfrm>
            <a:off x="9033038" y="3529832"/>
            <a:ext cx="2726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Chatbot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4"/>
          <p:cNvSpPr/>
          <p:nvPr/>
        </p:nvSpPr>
        <p:spPr>
          <a:xfrm>
            <a:off x="6226293" y="3963102"/>
            <a:ext cx="5766108" cy="2517868"/>
          </a:xfrm>
          <a:prstGeom prst="rect">
            <a:avLst/>
          </a:prstGeom>
          <a:noFill/>
          <a:ln w="12700" cap="flat" cmpd="sng" algn="ctr">
            <a:solidFill>
              <a:srgbClr val="0339A6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8248966" y="3955605"/>
            <a:ext cx="1720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Robot</a:t>
            </a:r>
            <a:endParaRPr lang="en-US" altLang="zh-CN" sz="2000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1"/>
          <p:cNvSpPr txBox="1"/>
          <p:nvPr/>
        </p:nvSpPr>
        <p:spPr>
          <a:xfrm>
            <a:off x="6193684" y="6031708"/>
            <a:ext cx="2878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Emergency Rescue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11"/>
          <p:cNvSpPr txBox="1"/>
          <p:nvPr/>
        </p:nvSpPr>
        <p:spPr>
          <a:xfrm>
            <a:off x="9750521" y="6035961"/>
            <a:ext cx="173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Housework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0" name="Picture 16" descr="Urban Search and Rescue Robot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t="21194" r="21596" b="21007"/>
          <a:stretch>
            <a:fillRect/>
          </a:stretch>
        </p:blipFill>
        <p:spPr bwMode="auto">
          <a:xfrm>
            <a:off x="6395631" y="4385109"/>
            <a:ext cx="2628000" cy="16214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/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r="5412"/>
          <a:stretch>
            <a:fillRect/>
          </a:stretch>
        </p:blipFill>
        <p:spPr bwMode="auto">
          <a:xfrm>
            <a:off x="9192969" y="4370684"/>
            <a:ext cx="2628000" cy="16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433088" y="1996523"/>
            <a:ext cx="2528325" cy="1432477"/>
          </a:xfrm>
          <a:prstGeom prst="rect">
            <a:avLst/>
          </a:prstGeom>
          <a:solidFill>
            <a:srgbClr val="586A87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4980" y="1991601"/>
            <a:ext cx="2528325" cy="1439917"/>
          </a:xfrm>
          <a:prstGeom prst="rect">
            <a:avLst/>
          </a:prstGeom>
          <a:solidFill>
            <a:srgbClr val="0339A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8276" y="2094077"/>
            <a:ext cx="1720982" cy="757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C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99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84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12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R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22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/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G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56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endParaRPr lang="en-US" altLang="zh-CN" sz="12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#1638a0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2502" y="3646980"/>
            <a:ext cx="2528325" cy="1439917"/>
          </a:xfrm>
          <a:prstGeom prst="rect">
            <a:avLst/>
          </a:prstGeom>
          <a:solidFill>
            <a:srgbClr val="F7B7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5798" y="3749456"/>
            <a:ext cx="1900518" cy="757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C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75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69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68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endParaRPr lang="en-US" altLang="zh-CN" sz="12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R 68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/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G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68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68</a:t>
            </a:r>
            <a:endParaRPr lang="en-US" altLang="zh-CN" sz="12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#444442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4980" y="1497836"/>
            <a:ext cx="5027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主色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86384" y="2091559"/>
            <a:ext cx="1810750" cy="757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74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59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12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92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105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132</a:t>
            </a:r>
            <a:endParaRPr lang="en-US" altLang="zh-CN" sz="12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#5c6984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19175" y="1497836"/>
            <a:ext cx="70788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辅助色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5924" y="2692585"/>
            <a:ext cx="2451100" cy="3937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727" y="3700192"/>
            <a:ext cx="850900" cy="54610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567675" y="1989083"/>
            <a:ext cx="2528325" cy="1439917"/>
            <a:chOff x="6411113" y="1989083"/>
            <a:chExt cx="2528325" cy="1439917"/>
          </a:xfrm>
        </p:grpSpPr>
        <p:sp>
          <p:nvSpPr>
            <p:cNvPr id="4" name="矩形 3"/>
            <p:cNvSpPr/>
            <p:nvPr/>
          </p:nvSpPr>
          <p:spPr>
            <a:xfrm>
              <a:off x="6411113" y="1989083"/>
              <a:ext cx="2528325" cy="1439917"/>
            </a:xfrm>
            <a:prstGeom prst="rect">
              <a:avLst/>
            </a:prstGeom>
            <a:solidFill>
              <a:srgbClr val="17207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172071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64409" y="2087514"/>
              <a:ext cx="1900518" cy="757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43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113</a:t>
              </a:r>
              <a:endPara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#172071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413841" y="1474668"/>
            <a:ext cx="2349359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p.s.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任何需要的颜色可以直接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使用吸管工具吸取哦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/>
          <p:nvPr/>
        </p:nvCxnSpPr>
        <p:spPr>
          <a:xfrm>
            <a:off x="9851942" y="3132760"/>
            <a:ext cx="0" cy="504816"/>
          </a:xfrm>
          <a:prstGeom prst="straightConnector1">
            <a:avLst/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矩形 24"/>
          <p:cNvSpPr/>
          <p:nvPr/>
        </p:nvSpPr>
        <p:spPr>
          <a:xfrm>
            <a:off x="9984259" y="3700192"/>
            <a:ext cx="334368" cy="546100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79894" y="1474668"/>
            <a:ext cx="1118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通用辅助色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567673" y="3650174"/>
            <a:ext cx="2528327" cy="1436723"/>
            <a:chOff x="6403370" y="3650174"/>
            <a:chExt cx="2528327" cy="1436723"/>
          </a:xfrm>
        </p:grpSpPr>
        <p:sp>
          <p:nvSpPr>
            <p:cNvPr id="26" name="矩形 25"/>
            <p:cNvSpPr/>
            <p:nvPr/>
          </p:nvSpPr>
          <p:spPr>
            <a:xfrm>
              <a:off x="6403370" y="3650174"/>
              <a:ext cx="2528327" cy="143672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529644" y="3747124"/>
              <a:ext cx="1900518" cy="757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71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63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</a:t>
              </a:r>
              <a:endPara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#595959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6433088" y="3646980"/>
            <a:ext cx="2528325" cy="1439917"/>
          </a:xfrm>
          <a:prstGeom prst="rect">
            <a:avLst/>
          </a:prstGeom>
          <a:solidFill>
            <a:srgbClr val="03F9F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86384" y="3745411"/>
            <a:ext cx="1900518" cy="757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69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67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en-US" altLang="zh-CN" sz="12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67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69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69</a:t>
            </a:r>
            <a:endParaRPr lang="en-US" altLang="zh-CN" sz="12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#434545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这是一段大标题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35952" y="1632839"/>
            <a:ext cx="3240000" cy="3600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rgbClr val="1A1F70"/>
                </a:solidFill>
              </a:rPr>
              <a:t>【</a:t>
            </a:r>
            <a:r>
              <a:rPr kumimoji="1" lang="zh-CN" altLang="en-US" sz="2400" b="1" dirty="0">
                <a:solidFill>
                  <a:srgbClr val="1A1F70"/>
                </a:solidFill>
              </a:rPr>
              <a:t>图</a:t>
            </a:r>
            <a:r>
              <a:rPr kumimoji="1" lang="en-US" altLang="zh-CN" sz="2400" b="1" dirty="0">
                <a:solidFill>
                  <a:srgbClr val="1A1F70"/>
                </a:solidFill>
              </a:rPr>
              <a:t>】</a:t>
            </a:r>
            <a:endParaRPr kumimoji="1" lang="zh-CN" altLang="en-US" sz="2400" b="1" dirty="0">
              <a:solidFill>
                <a:srgbClr val="1A1F70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3532" y="1632840"/>
            <a:ext cx="5944432" cy="3600990"/>
            <a:chOff x="684969" y="1520730"/>
            <a:chExt cx="5944432" cy="3600990"/>
          </a:xfrm>
        </p:grpSpPr>
        <p:sp>
          <p:nvSpPr>
            <p:cNvPr id="9" name="Rectangle 96"/>
            <p:cNvSpPr/>
            <p:nvPr/>
          </p:nvSpPr>
          <p:spPr>
            <a:xfrm>
              <a:off x="684969" y="1520730"/>
              <a:ext cx="5944432" cy="1710853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zh-CN" altLang="en-US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上海人工智能实验室致力于打造“突破型、引领型、平台型”一体化的大型综合研究基地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目标建成国际一流的人工智能实验室</a:t>
              </a:r>
              <a:endPara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96"/>
            <p:cNvSpPr/>
            <p:nvPr/>
          </p:nvSpPr>
          <p:spPr>
            <a:xfrm>
              <a:off x="684969" y="3410867"/>
              <a:ext cx="5944432" cy="1710853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zh-CN" altLang="en-US" b="1" dirty="0">
                  <a:solidFill>
                    <a:srgbClr val="0339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上海人工智能实验室致力于打造“突破型、引领型、平台型”一体化的大型综合研究基地</a:t>
              </a:r>
              <a:endParaRPr lang="en-US" altLang="zh-CN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5C5C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目标建成国际一流的人工智能实验室</a:t>
              </a:r>
              <a:endParaRPr lang="zh-CN" altLang="en-US" sz="160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58" name="object 2"/>
          <p:cNvGrpSpPr/>
          <p:nvPr/>
        </p:nvGrpSpPr>
        <p:grpSpPr>
          <a:xfrm>
            <a:off x="2023745" y="2095624"/>
            <a:ext cx="685165" cy="687070"/>
            <a:chOff x="1873754" y="1985005"/>
            <a:chExt cx="685165" cy="687070"/>
          </a:xfrm>
        </p:grpSpPr>
        <p:sp>
          <p:nvSpPr>
            <p:cNvPr id="59" name="object 3"/>
            <p:cNvSpPr/>
            <p:nvPr/>
          </p:nvSpPr>
          <p:spPr>
            <a:xfrm>
              <a:off x="1956822" y="2065020"/>
              <a:ext cx="523875" cy="524510"/>
            </a:xfrm>
            <a:custGeom>
              <a:avLst/>
              <a:gdLst/>
              <a:ahLst/>
              <a:cxnLst/>
              <a:rect l="l" t="t" r="r" b="b"/>
              <a:pathLst>
                <a:path w="523875" h="524510">
                  <a:moveTo>
                    <a:pt x="261734" y="0"/>
                  </a:moveTo>
                  <a:lnTo>
                    <a:pt x="214717" y="4227"/>
                  </a:lnTo>
                  <a:lnTo>
                    <a:pt x="170453" y="16412"/>
                  </a:lnTo>
                  <a:lnTo>
                    <a:pt x="129682" y="35813"/>
                  </a:lnTo>
                  <a:lnTo>
                    <a:pt x="93149" y="61686"/>
                  </a:lnTo>
                  <a:lnTo>
                    <a:pt x="61594" y="93287"/>
                  </a:lnTo>
                  <a:lnTo>
                    <a:pt x="35759" y="129874"/>
                  </a:lnTo>
                  <a:lnTo>
                    <a:pt x="16387" y="170703"/>
                  </a:lnTo>
                  <a:lnTo>
                    <a:pt x="4220" y="215031"/>
                  </a:lnTo>
                  <a:lnTo>
                    <a:pt x="0" y="262115"/>
                  </a:lnTo>
                  <a:lnTo>
                    <a:pt x="4220" y="309202"/>
                  </a:lnTo>
                  <a:lnTo>
                    <a:pt x="16387" y="353534"/>
                  </a:lnTo>
                  <a:lnTo>
                    <a:pt x="35759" y="394367"/>
                  </a:lnTo>
                  <a:lnTo>
                    <a:pt x="61594" y="430958"/>
                  </a:lnTo>
                  <a:lnTo>
                    <a:pt x="93149" y="462563"/>
                  </a:lnTo>
                  <a:lnTo>
                    <a:pt x="129682" y="488438"/>
                  </a:lnTo>
                  <a:lnTo>
                    <a:pt x="170453" y="507841"/>
                  </a:lnTo>
                  <a:lnTo>
                    <a:pt x="214717" y="520028"/>
                  </a:lnTo>
                  <a:lnTo>
                    <a:pt x="261734" y="524256"/>
                  </a:lnTo>
                  <a:lnTo>
                    <a:pt x="308752" y="520028"/>
                  </a:lnTo>
                  <a:lnTo>
                    <a:pt x="353018" y="507841"/>
                  </a:lnTo>
                  <a:lnTo>
                    <a:pt x="383030" y="493560"/>
                  </a:lnTo>
                  <a:lnTo>
                    <a:pt x="261734" y="493560"/>
                  </a:lnTo>
                  <a:lnTo>
                    <a:pt x="257607" y="489191"/>
                  </a:lnTo>
                  <a:lnTo>
                    <a:pt x="215328" y="489191"/>
                  </a:lnTo>
                  <a:lnTo>
                    <a:pt x="185189" y="480678"/>
                  </a:lnTo>
                  <a:lnTo>
                    <a:pt x="156775" y="468469"/>
                  </a:lnTo>
                  <a:lnTo>
                    <a:pt x="130502" y="452809"/>
                  </a:lnTo>
                  <a:lnTo>
                    <a:pt x="106781" y="433946"/>
                  </a:lnTo>
                  <a:lnTo>
                    <a:pt x="120735" y="426401"/>
                  </a:lnTo>
                  <a:lnTo>
                    <a:pt x="135015" y="419596"/>
                  </a:lnTo>
                  <a:lnTo>
                    <a:pt x="149620" y="413613"/>
                  </a:lnTo>
                  <a:lnTo>
                    <a:pt x="159439" y="410273"/>
                  </a:lnTo>
                  <a:lnTo>
                    <a:pt x="84886" y="410273"/>
                  </a:lnTo>
                  <a:lnTo>
                    <a:pt x="64114" y="381064"/>
                  </a:lnTo>
                  <a:lnTo>
                    <a:pt x="48017" y="348896"/>
                  </a:lnTo>
                  <a:lnTo>
                    <a:pt x="37009" y="314107"/>
                  </a:lnTo>
                  <a:lnTo>
                    <a:pt x="31496" y="277012"/>
                  </a:lnTo>
                  <a:lnTo>
                    <a:pt x="162878" y="277012"/>
                  </a:lnTo>
                  <a:lnTo>
                    <a:pt x="162801" y="276136"/>
                  </a:lnTo>
                  <a:lnTo>
                    <a:pt x="522236" y="276136"/>
                  </a:lnTo>
                  <a:lnTo>
                    <a:pt x="523494" y="262115"/>
                  </a:lnTo>
                  <a:lnTo>
                    <a:pt x="522158" y="247218"/>
                  </a:lnTo>
                  <a:lnTo>
                    <a:pt x="390410" y="247218"/>
                  </a:lnTo>
                  <a:lnTo>
                    <a:pt x="390410" y="246341"/>
                  </a:lnTo>
                  <a:lnTo>
                    <a:pt x="30632" y="246341"/>
                  </a:lnTo>
                  <a:lnTo>
                    <a:pt x="35976" y="210410"/>
                  </a:lnTo>
                  <a:lnTo>
                    <a:pt x="46493" y="176536"/>
                  </a:lnTo>
                  <a:lnTo>
                    <a:pt x="61770" y="145129"/>
                  </a:lnTo>
                  <a:lnTo>
                    <a:pt x="81394" y="116598"/>
                  </a:lnTo>
                  <a:lnTo>
                    <a:pt x="153123" y="116598"/>
                  </a:lnTo>
                  <a:lnTo>
                    <a:pt x="147353" y="114511"/>
                  </a:lnTo>
                  <a:lnTo>
                    <a:pt x="132389" y="108265"/>
                  </a:lnTo>
                  <a:lnTo>
                    <a:pt x="117756" y="101360"/>
                  </a:lnTo>
                  <a:lnTo>
                    <a:pt x="103289" y="93789"/>
                  </a:lnTo>
                  <a:lnTo>
                    <a:pt x="127687" y="73640"/>
                  </a:lnTo>
                  <a:lnTo>
                    <a:pt x="154712" y="56864"/>
                  </a:lnTo>
                  <a:lnTo>
                    <a:pt x="184059" y="43862"/>
                  </a:lnTo>
                  <a:lnTo>
                    <a:pt x="215328" y="35064"/>
                  </a:lnTo>
                  <a:lnTo>
                    <a:pt x="257545" y="35064"/>
                  </a:lnTo>
                  <a:lnTo>
                    <a:pt x="261734" y="30683"/>
                  </a:lnTo>
                  <a:lnTo>
                    <a:pt x="383010" y="30683"/>
                  </a:lnTo>
                  <a:lnTo>
                    <a:pt x="353018" y="16412"/>
                  </a:lnTo>
                  <a:lnTo>
                    <a:pt x="308752" y="4227"/>
                  </a:lnTo>
                  <a:lnTo>
                    <a:pt x="261734" y="0"/>
                  </a:lnTo>
                  <a:close/>
                </a:path>
                <a:path w="523875" h="524510">
                  <a:moveTo>
                    <a:pt x="403752" y="393611"/>
                  </a:moveTo>
                  <a:lnTo>
                    <a:pt x="260858" y="393611"/>
                  </a:lnTo>
                  <a:lnTo>
                    <a:pt x="277913" y="394090"/>
                  </a:lnTo>
                  <a:lnTo>
                    <a:pt x="294887" y="395473"/>
                  </a:lnTo>
                  <a:lnTo>
                    <a:pt x="311700" y="397677"/>
                  </a:lnTo>
                  <a:lnTo>
                    <a:pt x="328269" y="400621"/>
                  </a:lnTo>
                  <a:lnTo>
                    <a:pt x="315157" y="426249"/>
                  </a:lnTo>
                  <a:lnTo>
                    <a:pt x="299588" y="450391"/>
                  </a:lnTo>
                  <a:lnTo>
                    <a:pt x="281726" y="472882"/>
                  </a:lnTo>
                  <a:lnTo>
                    <a:pt x="261734" y="493560"/>
                  </a:lnTo>
                  <a:lnTo>
                    <a:pt x="383030" y="493560"/>
                  </a:lnTo>
                  <a:lnTo>
                    <a:pt x="392210" y="489191"/>
                  </a:lnTo>
                  <a:lnTo>
                    <a:pt x="308140" y="489191"/>
                  </a:lnTo>
                  <a:lnTo>
                    <a:pt x="322719" y="470294"/>
                  </a:lnTo>
                  <a:lnTo>
                    <a:pt x="336265" y="450391"/>
                  </a:lnTo>
                  <a:lnTo>
                    <a:pt x="348254" y="430251"/>
                  </a:lnTo>
                  <a:lnTo>
                    <a:pt x="358902" y="409397"/>
                  </a:lnTo>
                  <a:lnTo>
                    <a:pt x="435267" y="409397"/>
                  </a:lnTo>
                  <a:lnTo>
                    <a:pt x="421986" y="402296"/>
                  </a:lnTo>
                  <a:lnTo>
                    <a:pt x="405079" y="394173"/>
                  </a:lnTo>
                  <a:lnTo>
                    <a:pt x="403752" y="393611"/>
                  </a:lnTo>
                  <a:close/>
                </a:path>
                <a:path w="523875" h="524510">
                  <a:moveTo>
                    <a:pt x="198621" y="408533"/>
                  </a:moveTo>
                  <a:lnTo>
                    <a:pt x="164553" y="408533"/>
                  </a:lnTo>
                  <a:lnTo>
                    <a:pt x="175073" y="429887"/>
                  </a:lnTo>
                  <a:lnTo>
                    <a:pt x="187061" y="450608"/>
                  </a:lnTo>
                  <a:lnTo>
                    <a:pt x="200390" y="470308"/>
                  </a:lnTo>
                  <a:lnTo>
                    <a:pt x="215328" y="489191"/>
                  </a:lnTo>
                  <a:lnTo>
                    <a:pt x="257607" y="489191"/>
                  </a:lnTo>
                  <a:lnTo>
                    <a:pt x="241728" y="472382"/>
                  </a:lnTo>
                  <a:lnTo>
                    <a:pt x="223772" y="449724"/>
                  </a:lnTo>
                  <a:lnTo>
                    <a:pt x="207947" y="425749"/>
                  </a:lnTo>
                  <a:lnTo>
                    <a:pt x="198621" y="408533"/>
                  </a:lnTo>
                  <a:close/>
                </a:path>
                <a:path w="523875" h="524510">
                  <a:moveTo>
                    <a:pt x="435267" y="409397"/>
                  </a:moveTo>
                  <a:lnTo>
                    <a:pt x="358902" y="409397"/>
                  </a:lnTo>
                  <a:lnTo>
                    <a:pt x="373842" y="414470"/>
                  </a:lnTo>
                  <a:lnTo>
                    <a:pt x="388451" y="420362"/>
                  </a:lnTo>
                  <a:lnTo>
                    <a:pt x="402732" y="426908"/>
                  </a:lnTo>
                  <a:lnTo>
                    <a:pt x="416687" y="433946"/>
                  </a:lnTo>
                  <a:lnTo>
                    <a:pt x="392950" y="452815"/>
                  </a:lnTo>
                  <a:lnTo>
                    <a:pt x="366674" y="468474"/>
                  </a:lnTo>
                  <a:lnTo>
                    <a:pt x="338269" y="480680"/>
                  </a:lnTo>
                  <a:lnTo>
                    <a:pt x="308140" y="489191"/>
                  </a:lnTo>
                  <a:lnTo>
                    <a:pt x="392210" y="489191"/>
                  </a:lnTo>
                  <a:lnTo>
                    <a:pt x="393792" y="488438"/>
                  </a:lnTo>
                  <a:lnTo>
                    <a:pt x="430329" y="462563"/>
                  </a:lnTo>
                  <a:lnTo>
                    <a:pt x="461889" y="430958"/>
                  </a:lnTo>
                  <a:lnTo>
                    <a:pt x="475867" y="411162"/>
                  </a:lnTo>
                  <a:lnTo>
                    <a:pt x="438569" y="411162"/>
                  </a:lnTo>
                  <a:lnTo>
                    <a:pt x="435267" y="409397"/>
                  </a:lnTo>
                  <a:close/>
                </a:path>
                <a:path w="523875" h="524510">
                  <a:moveTo>
                    <a:pt x="522236" y="276136"/>
                  </a:moveTo>
                  <a:lnTo>
                    <a:pt x="359765" y="276136"/>
                  </a:lnTo>
                  <a:lnTo>
                    <a:pt x="359765" y="277025"/>
                  </a:lnTo>
                  <a:lnTo>
                    <a:pt x="492836" y="277025"/>
                  </a:lnTo>
                  <a:lnTo>
                    <a:pt x="487185" y="314252"/>
                  </a:lnTo>
                  <a:lnTo>
                    <a:pt x="475875" y="349346"/>
                  </a:lnTo>
                  <a:lnTo>
                    <a:pt x="459478" y="381814"/>
                  </a:lnTo>
                  <a:lnTo>
                    <a:pt x="438569" y="411162"/>
                  </a:lnTo>
                  <a:lnTo>
                    <a:pt x="475867" y="411162"/>
                  </a:lnTo>
                  <a:lnTo>
                    <a:pt x="487727" y="394367"/>
                  </a:lnTo>
                  <a:lnTo>
                    <a:pt x="507102" y="353534"/>
                  </a:lnTo>
                  <a:lnTo>
                    <a:pt x="519272" y="309202"/>
                  </a:lnTo>
                  <a:lnTo>
                    <a:pt x="522236" y="276136"/>
                  </a:lnTo>
                  <a:close/>
                </a:path>
                <a:path w="523875" h="524510">
                  <a:moveTo>
                    <a:pt x="162878" y="277012"/>
                  </a:moveTo>
                  <a:lnTo>
                    <a:pt x="133045" y="277012"/>
                  </a:lnTo>
                  <a:lnTo>
                    <a:pt x="135331" y="303282"/>
                  </a:lnTo>
                  <a:lnTo>
                    <a:pt x="139504" y="329293"/>
                  </a:lnTo>
                  <a:lnTo>
                    <a:pt x="145480" y="354811"/>
                  </a:lnTo>
                  <a:lnTo>
                    <a:pt x="153174" y="379590"/>
                  </a:lnTo>
                  <a:lnTo>
                    <a:pt x="135612" y="385863"/>
                  </a:lnTo>
                  <a:lnTo>
                    <a:pt x="118378" y="392960"/>
                  </a:lnTo>
                  <a:lnTo>
                    <a:pt x="101470" y="401042"/>
                  </a:lnTo>
                  <a:lnTo>
                    <a:pt x="84886" y="410273"/>
                  </a:lnTo>
                  <a:lnTo>
                    <a:pt x="159439" y="410273"/>
                  </a:lnTo>
                  <a:lnTo>
                    <a:pt x="164553" y="408533"/>
                  </a:lnTo>
                  <a:lnTo>
                    <a:pt x="198621" y="408533"/>
                  </a:lnTo>
                  <a:lnTo>
                    <a:pt x="243939" y="394090"/>
                  </a:lnTo>
                  <a:lnTo>
                    <a:pt x="260858" y="393611"/>
                  </a:lnTo>
                  <a:lnTo>
                    <a:pt x="403752" y="393611"/>
                  </a:lnTo>
                  <a:lnTo>
                    <a:pt x="387848" y="386873"/>
                  </a:lnTo>
                  <a:lnTo>
                    <a:pt x="370293" y="380479"/>
                  </a:lnTo>
                  <a:lnTo>
                    <a:pt x="372977" y="371703"/>
                  </a:lnTo>
                  <a:lnTo>
                    <a:pt x="340512" y="371703"/>
                  </a:lnTo>
                  <a:lnTo>
                    <a:pt x="336298" y="370827"/>
                  </a:lnTo>
                  <a:lnTo>
                    <a:pt x="182054" y="370827"/>
                  </a:lnTo>
                  <a:lnTo>
                    <a:pt x="174497" y="348020"/>
                  </a:lnTo>
                  <a:lnTo>
                    <a:pt x="168822" y="324472"/>
                  </a:lnTo>
                  <a:lnTo>
                    <a:pt x="164950" y="300429"/>
                  </a:lnTo>
                  <a:lnTo>
                    <a:pt x="162878" y="277012"/>
                  </a:lnTo>
                  <a:close/>
                </a:path>
                <a:path w="523875" h="524510">
                  <a:moveTo>
                    <a:pt x="390423" y="277025"/>
                  </a:moveTo>
                  <a:lnTo>
                    <a:pt x="359778" y="277025"/>
                  </a:lnTo>
                  <a:lnTo>
                    <a:pt x="357623" y="301310"/>
                  </a:lnTo>
                  <a:lnTo>
                    <a:pt x="353750" y="325350"/>
                  </a:lnTo>
                  <a:lnTo>
                    <a:pt x="348073" y="348900"/>
                  </a:lnTo>
                  <a:lnTo>
                    <a:pt x="340512" y="371703"/>
                  </a:lnTo>
                  <a:lnTo>
                    <a:pt x="372977" y="371703"/>
                  </a:lnTo>
                  <a:lnTo>
                    <a:pt x="377987" y="355317"/>
                  </a:lnTo>
                  <a:lnTo>
                    <a:pt x="383963" y="329742"/>
                  </a:lnTo>
                  <a:lnTo>
                    <a:pt x="388137" y="303673"/>
                  </a:lnTo>
                  <a:lnTo>
                    <a:pt x="390423" y="277025"/>
                  </a:lnTo>
                  <a:close/>
                </a:path>
                <a:path w="523875" h="524510">
                  <a:moveTo>
                    <a:pt x="260845" y="362064"/>
                  </a:moveTo>
                  <a:lnTo>
                    <a:pt x="241149" y="362692"/>
                  </a:lnTo>
                  <a:lnTo>
                    <a:pt x="221454" y="364469"/>
                  </a:lnTo>
                  <a:lnTo>
                    <a:pt x="201757" y="367234"/>
                  </a:lnTo>
                  <a:lnTo>
                    <a:pt x="182054" y="370827"/>
                  </a:lnTo>
                  <a:lnTo>
                    <a:pt x="336298" y="370827"/>
                  </a:lnTo>
                  <a:lnTo>
                    <a:pt x="320801" y="367604"/>
                  </a:lnTo>
                  <a:lnTo>
                    <a:pt x="301007" y="364578"/>
                  </a:lnTo>
                  <a:lnTo>
                    <a:pt x="281049" y="362706"/>
                  </a:lnTo>
                  <a:lnTo>
                    <a:pt x="260845" y="362064"/>
                  </a:lnTo>
                  <a:close/>
                </a:path>
                <a:path w="523875" h="524510">
                  <a:moveTo>
                    <a:pt x="478342" y="116586"/>
                  </a:moveTo>
                  <a:lnTo>
                    <a:pt x="441185" y="116586"/>
                  </a:lnTo>
                  <a:lnTo>
                    <a:pt x="460938" y="145260"/>
                  </a:lnTo>
                  <a:lnTo>
                    <a:pt x="476421" y="176972"/>
                  </a:lnTo>
                  <a:lnTo>
                    <a:pt x="486980" y="211149"/>
                  </a:lnTo>
                  <a:lnTo>
                    <a:pt x="491959" y="247218"/>
                  </a:lnTo>
                  <a:lnTo>
                    <a:pt x="522158" y="247218"/>
                  </a:lnTo>
                  <a:lnTo>
                    <a:pt x="519272" y="215031"/>
                  </a:lnTo>
                  <a:lnTo>
                    <a:pt x="507102" y="170703"/>
                  </a:lnTo>
                  <a:lnTo>
                    <a:pt x="487727" y="129874"/>
                  </a:lnTo>
                  <a:lnTo>
                    <a:pt x="478342" y="116586"/>
                  </a:lnTo>
                  <a:close/>
                </a:path>
                <a:path w="523875" h="524510">
                  <a:moveTo>
                    <a:pt x="153123" y="116598"/>
                  </a:moveTo>
                  <a:lnTo>
                    <a:pt x="81394" y="116598"/>
                  </a:lnTo>
                  <a:lnTo>
                    <a:pt x="98490" y="125964"/>
                  </a:lnTo>
                  <a:lnTo>
                    <a:pt x="115750" y="134343"/>
                  </a:lnTo>
                  <a:lnTo>
                    <a:pt x="133340" y="141737"/>
                  </a:lnTo>
                  <a:lnTo>
                    <a:pt x="151422" y="148145"/>
                  </a:lnTo>
                  <a:lnTo>
                    <a:pt x="144364" y="172123"/>
                  </a:lnTo>
                  <a:lnTo>
                    <a:pt x="138947" y="196591"/>
                  </a:lnTo>
                  <a:lnTo>
                    <a:pt x="135173" y="221385"/>
                  </a:lnTo>
                  <a:lnTo>
                    <a:pt x="133045" y="246341"/>
                  </a:lnTo>
                  <a:lnTo>
                    <a:pt x="163677" y="246341"/>
                  </a:lnTo>
                  <a:lnTo>
                    <a:pt x="165805" y="223356"/>
                  </a:lnTo>
                  <a:lnTo>
                    <a:pt x="169487" y="200534"/>
                  </a:lnTo>
                  <a:lnTo>
                    <a:pt x="174642" y="178038"/>
                  </a:lnTo>
                  <a:lnTo>
                    <a:pt x="181190" y="156032"/>
                  </a:lnTo>
                  <a:lnTo>
                    <a:pt x="374368" y="156032"/>
                  </a:lnTo>
                  <a:lnTo>
                    <a:pt x="372033" y="148145"/>
                  </a:lnTo>
                  <a:lnTo>
                    <a:pt x="390102" y="141737"/>
                  </a:lnTo>
                  <a:lnTo>
                    <a:pt x="403964" y="135877"/>
                  </a:lnTo>
                  <a:lnTo>
                    <a:pt x="260845" y="135877"/>
                  </a:lnTo>
                  <a:lnTo>
                    <a:pt x="243283" y="135398"/>
                  </a:lnTo>
                  <a:lnTo>
                    <a:pt x="226050" y="134015"/>
                  </a:lnTo>
                  <a:lnTo>
                    <a:pt x="209145" y="131810"/>
                  </a:lnTo>
                  <a:lnTo>
                    <a:pt x="192570" y="128866"/>
                  </a:lnTo>
                  <a:lnTo>
                    <a:pt x="197006" y="120103"/>
                  </a:lnTo>
                  <a:lnTo>
                    <a:pt x="162814" y="120103"/>
                  </a:lnTo>
                  <a:lnTo>
                    <a:pt x="153123" y="116598"/>
                  </a:lnTo>
                  <a:close/>
                </a:path>
                <a:path w="523875" h="524510">
                  <a:moveTo>
                    <a:pt x="374368" y="156032"/>
                  </a:moveTo>
                  <a:lnTo>
                    <a:pt x="343154" y="156032"/>
                  </a:lnTo>
                  <a:lnTo>
                    <a:pt x="349703" y="178040"/>
                  </a:lnTo>
                  <a:lnTo>
                    <a:pt x="354857" y="200539"/>
                  </a:lnTo>
                  <a:lnTo>
                    <a:pt x="358534" y="223362"/>
                  </a:lnTo>
                  <a:lnTo>
                    <a:pt x="360654" y="246341"/>
                  </a:lnTo>
                  <a:lnTo>
                    <a:pt x="390423" y="246341"/>
                  </a:lnTo>
                  <a:lnTo>
                    <a:pt x="388289" y="221015"/>
                  </a:lnTo>
                  <a:lnTo>
                    <a:pt x="384514" y="196262"/>
                  </a:lnTo>
                  <a:lnTo>
                    <a:pt x="379096" y="172000"/>
                  </a:lnTo>
                  <a:lnTo>
                    <a:pt x="374368" y="156032"/>
                  </a:lnTo>
                  <a:close/>
                </a:path>
                <a:path w="523875" h="524510">
                  <a:moveTo>
                    <a:pt x="343154" y="156032"/>
                  </a:moveTo>
                  <a:lnTo>
                    <a:pt x="181190" y="156032"/>
                  </a:lnTo>
                  <a:lnTo>
                    <a:pt x="201039" y="160133"/>
                  </a:lnTo>
                  <a:lnTo>
                    <a:pt x="221133" y="163163"/>
                  </a:lnTo>
                  <a:lnTo>
                    <a:pt x="241393" y="165040"/>
                  </a:lnTo>
                  <a:lnTo>
                    <a:pt x="261734" y="165684"/>
                  </a:lnTo>
                  <a:lnTo>
                    <a:pt x="282210" y="165040"/>
                  </a:lnTo>
                  <a:lnTo>
                    <a:pt x="302767" y="163163"/>
                  </a:lnTo>
                  <a:lnTo>
                    <a:pt x="323163" y="160133"/>
                  </a:lnTo>
                  <a:lnTo>
                    <a:pt x="343154" y="156032"/>
                  </a:lnTo>
                  <a:close/>
                </a:path>
                <a:path w="523875" h="524510">
                  <a:moveTo>
                    <a:pt x="383010" y="30683"/>
                  </a:moveTo>
                  <a:lnTo>
                    <a:pt x="261734" y="30683"/>
                  </a:lnTo>
                  <a:lnTo>
                    <a:pt x="282771" y="52677"/>
                  </a:lnTo>
                  <a:lnTo>
                    <a:pt x="301310" y="76484"/>
                  </a:lnTo>
                  <a:lnTo>
                    <a:pt x="317259" y="101567"/>
                  </a:lnTo>
                  <a:lnTo>
                    <a:pt x="330898" y="127990"/>
                  </a:lnTo>
                  <a:lnTo>
                    <a:pt x="313671" y="131441"/>
                  </a:lnTo>
                  <a:lnTo>
                    <a:pt x="296200" y="133905"/>
                  </a:lnTo>
                  <a:lnTo>
                    <a:pt x="278565" y="135384"/>
                  </a:lnTo>
                  <a:lnTo>
                    <a:pt x="260845" y="135877"/>
                  </a:lnTo>
                  <a:lnTo>
                    <a:pt x="403964" y="135877"/>
                  </a:lnTo>
                  <a:lnTo>
                    <a:pt x="407595" y="134342"/>
                  </a:lnTo>
                  <a:lnTo>
                    <a:pt x="424595" y="125958"/>
                  </a:lnTo>
                  <a:lnTo>
                    <a:pt x="436509" y="119227"/>
                  </a:lnTo>
                  <a:lnTo>
                    <a:pt x="360641" y="119227"/>
                  </a:lnTo>
                  <a:lnTo>
                    <a:pt x="349979" y="97072"/>
                  </a:lnTo>
                  <a:lnTo>
                    <a:pt x="337670" y="75498"/>
                  </a:lnTo>
                  <a:lnTo>
                    <a:pt x="323719" y="54748"/>
                  </a:lnTo>
                  <a:lnTo>
                    <a:pt x="308127" y="35064"/>
                  </a:lnTo>
                  <a:lnTo>
                    <a:pt x="392218" y="35064"/>
                  </a:lnTo>
                  <a:lnTo>
                    <a:pt x="383010" y="30683"/>
                  </a:lnTo>
                  <a:close/>
                </a:path>
                <a:path w="523875" h="524510">
                  <a:moveTo>
                    <a:pt x="257545" y="35064"/>
                  </a:moveTo>
                  <a:lnTo>
                    <a:pt x="215328" y="35064"/>
                  </a:lnTo>
                  <a:lnTo>
                    <a:pt x="199736" y="54761"/>
                  </a:lnTo>
                  <a:lnTo>
                    <a:pt x="185785" y="75607"/>
                  </a:lnTo>
                  <a:lnTo>
                    <a:pt x="173476" y="97442"/>
                  </a:lnTo>
                  <a:lnTo>
                    <a:pt x="162814" y="120103"/>
                  </a:lnTo>
                  <a:lnTo>
                    <a:pt x="197006" y="120103"/>
                  </a:lnTo>
                  <a:lnTo>
                    <a:pt x="206204" y="101936"/>
                  </a:lnTo>
                  <a:lnTo>
                    <a:pt x="222223" y="76484"/>
                  </a:lnTo>
                  <a:lnTo>
                    <a:pt x="240719" y="52663"/>
                  </a:lnTo>
                  <a:lnTo>
                    <a:pt x="257545" y="35064"/>
                  </a:lnTo>
                  <a:close/>
                </a:path>
                <a:path w="523875" h="524510">
                  <a:moveTo>
                    <a:pt x="392218" y="35064"/>
                  </a:moveTo>
                  <a:lnTo>
                    <a:pt x="308127" y="35064"/>
                  </a:lnTo>
                  <a:lnTo>
                    <a:pt x="339438" y="43868"/>
                  </a:lnTo>
                  <a:lnTo>
                    <a:pt x="368747" y="56765"/>
                  </a:lnTo>
                  <a:lnTo>
                    <a:pt x="395770" y="73283"/>
                  </a:lnTo>
                  <a:lnTo>
                    <a:pt x="420166" y="92925"/>
                  </a:lnTo>
                  <a:lnTo>
                    <a:pt x="405704" y="100485"/>
                  </a:lnTo>
                  <a:lnTo>
                    <a:pt x="391071" y="107391"/>
                  </a:lnTo>
                  <a:lnTo>
                    <a:pt x="376104" y="113639"/>
                  </a:lnTo>
                  <a:lnTo>
                    <a:pt x="360641" y="119227"/>
                  </a:lnTo>
                  <a:lnTo>
                    <a:pt x="436509" y="119227"/>
                  </a:lnTo>
                  <a:lnTo>
                    <a:pt x="441185" y="116586"/>
                  </a:lnTo>
                  <a:lnTo>
                    <a:pt x="478342" y="116586"/>
                  </a:lnTo>
                  <a:lnTo>
                    <a:pt x="461889" y="93287"/>
                  </a:lnTo>
                  <a:lnTo>
                    <a:pt x="430329" y="61686"/>
                  </a:lnTo>
                  <a:lnTo>
                    <a:pt x="393792" y="35813"/>
                  </a:lnTo>
                  <a:lnTo>
                    <a:pt x="392218" y="35064"/>
                  </a:lnTo>
                  <a:close/>
                </a:path>
              </a:pathLst>
            </a:custGeom>
            <a:solidFill>
              <a:srgbClr val="1A1F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407158" y="1985005"/>
              <a:ext cx="151637" cy="153162"/>
            </a:xfrm>
            <a:prstGeom prst="rect">
              <a:avLst/>
            </a:prstGeom>
          </p:spPr>
        </p:pic>
        <p:pic>
          <p:nvPicPr>
            <p:cNvPr id="61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3754" y="2513843"/>
              <a:ext cx="158495" cy="157734"/>
            </a:xfrm>
            <a:prstGeom prst="rect">
              <a:avLst/>
            </a:prstGeom>
          </p:spPr>
        </p:pic>
        <p:pic>
          <p:nvPicPr>
            <p:cNvPr id="62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6398" y="2514603"/>
              <a:ext cx="152400" cy="156972"/>
            </a:xfrm>
            <a:prstGeom prst="rect">
              <a:avLst/>
            </a:prstGeom>
          </p:spPr>
        </p:pic>
        <p:pic>
          <p:nvPicPr>
            <p:cNvPr id="63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3755" y="1985008"/>
              <a:ext cx="158496" cy="153162"/>
            </a:xfrm>
            <a:prstGeom prst="rect">
              <a:avLst/>
            </a:prstGeom>
          </p:spPr>
        </p:pic>
      </p:grpSp>
      <p:sp>
        <p:nvSpPr>
          <p:cNvPr id="64" name="object 8"/>
          <p:cNvSpPr/>
          <p:nvPr/>
        </p:nvSpPr>
        <p:spPr>
          <a:xfrm>
            <a:off x="4309490" y="1861947"/>
            <a:ext cx="0" cy="3726815"/>
          </a:xfrm>
          <a:custGeom>
            <a:avLst/>
            <a:gdLst/>
            <a:ahLst/>
            <a:cxnLst/>
            <a:rect l="l" t="t" r="r" b="b"/>
            <a:pathLst>
              <a:path h="3726815">
                <a:moveTo>
                  <a:pt x="0" y="0"/>
                </a:moveTo>
                <a:lnTo>
                  <a:pt x="0" y="3726472"/>
                </a:lnTo>
              </a:path>
            </a:pathLst>
          </a:custGeom>
          <a:ln w="19050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9"/>
          <p:cNvSpPr/>
          <p:nvPr/>
        </p:nvSpPr>
        <p:spPr>
          <a:xfrm>
            <a:off x="7951508" y="1861947"/>
            <a:ext cx="0" cy="3726815"/>
          </a:xfrm>
          <a:custGeom>
            <a:avLst/>
            <a:gdLst/>
            <a:ahLst/>
            <a:cxnLst/>
            <a:rect l="l" t="t" r="r" b="b"/>
            <a:pathLst>
              <a:path h="3726815">
                <a:moveTo>
                  <a:pt x="0" y="0"/>
                </a:moveTo>
                <a:lnTo>
                  <a:pt x="0" y="3726472"/>
                </a:lnTo>
              </a:path>
            </a:pathLst>
          </a:custGeom>
          <a:ln w="19050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6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24144" y="2114917"/>
            <a:ext cx="817721" cy="630047"/>
          </a:xfrm>
          <a:prstGeom prst="rect">
            <a:avLst/>
          </a:prstGeom>
        </p:spPr>
      </p:pic>
      <p:pic>
        <p:nvPicPr>
          <p:cNvPr id="67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81566" y="1985014"/>
            <a:ext cx="914399" cy="907200"/>
          </a:xfrm>
          <a:prstGeom prst="rect">
            <a:avLst/>
          </a:prstGeom>
        </p:spPr>
      </p:pic>
      <p:sp>
        <p:nvSpPr>
          <p:cNvPr id="68" name="object 13"/>
          <p:cNvSpPr txBox="1"/>
          <p:nvPr/>
        </p:nvSpPr>
        <p:spPr>
          <a:xfrm>
            <a:off x="695325" y="3175254"/>
            <a:ext cx="3342004" cy="1843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spc="-11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小标题</a:t>
            </a:r>
            <a:endParaRPr lang="en-US" altLang="zh-CN" sz="2400" b="1" spc="-11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algn="ctr">
              <a:lnSpc>
                <a:spcPct val="50000"/>
              </a:lnSpc>
              <a:spcBef>
                <a:spcPts val="100"/>
              </a:spcBef>
            </a:pPr>
            <a:endParaRPr lang="en-US" altLang="zh-CN" sz="2400" b="1" spc="-11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84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上海人工智能实验室致力于打造“突破型、引领型、平台型”一体化的大型综合研究基地</a:t>
            </a:r>
            <a:endParaRPr lang="en-US" altLang="zh-CN" sz="1400" dirty="0">
              <a:solidFill>
                <a:srgbClr val="384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84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目标建成国际一流的人工智能实验室</a:t>
            </a:r>
            <a:endParaRPr lang="zh-CN" altLang="en-US" sz="1400" dirty="0">
              <a:solidFill>
                <a:srgbClr val="384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object 13"/>
          <p:cNvSpPr txBox="1"/>
          <p:nvPr/>
        </p:nvSpPr>
        <p:spPr>
          <a:xfrm>
            <a:off x="4505892" y="3175254"/>
            <a:ext cx="3186100" cy="1843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spc="-11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小标题</a:t>
            </a:r>
            <a:endParaRPr lang="en-US" altLang="zh-CN" sz="2400" b="1" spc="-11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algn="ctr">
              <a:lnSpc>
                <a:spcPct val="50000"/>
              </a:lnSpc>
              <a:spcBef>
                <a:spcPts val="100"/>
              </a:spcBef>
            </a:pPr>
            <a:endParaRPr lang="en-US" altLang="zh-CN" sz="2400" b="1" spc="-11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84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上海人工智能实验室致力于打造“突破型、引领型、平台型”一体化的大型综合研究基地</a:t>
            </a:r>
            <a:endParaRPr lang="en-US" altLang="zh-CN" sz="1400" dirty="0">
              <a:solidFill>
                <a:srgbClr val="384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84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目标建成国际一流的人工智能实验室</a:t>
            </a:r>
            <a:endParaRPr lang="zh-CN" altLang="en-US" sz="1400" dirty="0">
              <a:solidFill>
                <a:srgbClr val="384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object 13"/>
          <p:cNvSpPr txBox="1"/>
          <p:nvPr/>
        </p:nvSpPr>
        <p:spPr>
          <a:xfrm>
            <a:off x="8210132" y="3175254"/>
            <a:ext cx="3457266" cy="1843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spc="-11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小标题</a:t>
            </a:r>
            <a:endParaRPr lang="en-US" altLang="zh-CN" sz="2400" b="1" spc="-11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algn="ctr">
              <a:lnSpc>
                <a:spcPct val="50000"/>
              </a:lnSpc>
              <a:spcBef>
                <a:spcPts val="100"/>
              </a:spcBef>
            </a:pPr>
            <a:endParaRPr lang="en-US" altLang="zh-CN" sz="2400" b="1" spc="-11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84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上海人工智能实验室致力于打造“突破型、引领型、平台型”一体化的大型综合研究基地</a:t>
            </a:r>
            <a:endParaRPr lang="en-US" altLang="zh-CN" sz="1400" dirty="0">
              <a:solidFill>
                <a:srgbClr val="384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84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目标建成国际一流的人工智能实验室</a:t>
            </a:r>
            <a:endParaRPr lang="zh-CN" altLang="en-US" sz="1400" dirty="0">
              <a:solidFill>
                <a:srgbClr val="384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这是一段大标题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object 2"/>
          <p:cNvSpPr txBox="1"/>
          <p:nvPr/>
        </p:nvSpPr>
        <p:spPr>
          <a:xfrm>
            <a:off x="9704678" y="5969350"/>
            <a:ext cx="1223645" cy="1187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700" dirty="0">
                <a:solidFill>
                  <a:srgbClr val="ACACAC"/>
                </a:solidFill>
                <a:latin typeface="Arial" panose="020B0604020202020204"/>
                <a:cs typeface="Arial" panose="020B0604020202020204"/>
              </a:rPr>
              <a:t>©2020 </a:t>
            </a:r>
            <a:r>
              <a:rPr sz="700" spc="-40" dirty="0">
                <a:solidFill>
                  <a:srgbClr val="ACACAC"/>
                </a:solidFill>
                <a:latin typeface="Arial" panose="020B0604020202020204"/>
                <a:cs typeface="Arial" panose="020B0604020202020204"/>
              </a:rPr>
              <a:t>Visa.</a:t>
            </a:r>
            <a:r>
              <a:rPr sz="700" spc="15" dirty="0">
                <a:solidFill>
                  <a:srgbClr val="ACAC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dirty="0">
                <a:solidFill>
                  <a:srgbClr val="ACACAC"/>
                </a:solidFill>
                <a:latin typeface="Arial" panose="020B0604020202020204"/>
                <a:cs typeface="Arial" panose="020B0604020202020204"/>
              </a:rPr>
              <a:t>All</a:t>
            </a:r>
            <a:r>
              <a:rPr sz="700" spc="35" dirty="0">
                <a:solidFill>
                  <a:srgbClr val="ACAC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dirty="0">
                <a:solidFill>
                  <a:srgbClr val="ACACAC"/>
                </a:solidFill>
                <a:latin typeface="Arial" panose="020B0604020202020204"/>
                <a:cs typeface="Arial" panose="020B0604020202020204"/>
              </a:rPr>
              <a:t>rights</a:t>
            </a:r>
            <a:r>
              <a:rPr sz="700" spc="20" dirty="0">
                <a:solidFill>
                  <a:srgbClr val="ACACA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00" spc="-20" dirty="0">
                <a:solidFill>
                  <a:srgbClr val="ACACAC"/>
                </a:solidFill>
                <a:latin typeface="Arial" panose="020B0604020202020204"/>
                <a:cs typeface="Arial" panose="020B0604020202020204"/>
              </a:rPr>
              <a:t>reserved.</a:t>
            </a:r>
            <a:endParaRPr sz="7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4"/>
          <p:cNvGrpSpPr/>
          <p:nvPr/>
        </p:nvGrpSpPr>
        <p:grpSpPr>
          <a:xfrm>
            <a:off x="8050529" y="1011998"/>
            <a:ext cx="4065524" cy="5229860"/>
            <a:chOff x="8126730" y="1422653"/>
            <a:chExt cx="4065524" cy="5229860"/>
          </a:xfrm>
        </p:grpSpPr>
        <p:sp>
          <p:nvSpPr>
            <p:cNvPr id="25" name="object 5"/>
            <p:cNvSpPr/>
            <p:nvPr/>
          </p:nvSpPr>
          <p:spPr>
            <a:xfrm>
              <a:off x="8711184" y="1535429"/>
              <a:ext cx="3481070" cy="5004435"/>
            </a:xfrm>
            <a:custGeom>
              <a:avLst/>
              <a:gdLst/>
              <a:ahLst/>
              <a:cxnLst/>
              <a:rect l="l" t="t" r="r" b="b"/>
              <a:pathLst>
                <a:path w="3481070" h="5004434">
                  <a:moveTo>
                    <a:pt x="0" y="2502027"/>
                  </a:moveTo>
                  <a:lnTo>
                    <a:pt x="452" y="2453930"/>
                  </a:lnTo>
                  <a:lnTo>
                    <a:pt x="1806" y="2406055"/>
                  </a:lnTo>
                  <a:lnTo>
                    <a:pt x="4052" y="2358407"/>
                  </a:lnTo>
                  <a:lnTo>
                    <a:pt x="7182" y="2310997"/>
                  </a:lnTo>
                  <a:lnTo>
                    <a:pt x="11189" y="2263831"/>
                  </a:lnTo>
                  <a:lnTo>
                    <a:pt x="16063" y="2216917"/>
                  </a:lnTo>
                  <a:lnTo>
                    <a:pt x="21798" y="2170265"/>
                  </a:lnTo>
                  <a:lnTo>
                    <a:pt x="28384" y="2123881"/>
                  </a:lnTo>
                  <a:lnTo>
                    <a:pt x="35815" y="2077775"/>
                  </a:lnTo>
                  <a:lnTo>
                    <a:pt x="44081" y="2031953"/>
                  </a:lnTo>
                  <a:lnTo>
                    <a:pt x="53175" y="1986425"/>
                  </a:lnTo>
                  <a:lnTo>
                    <a:pt x="63088" y="1941199"/>
                  </a:lnTo>
                  <a:lnTo>
                    <a:pt x="73813" y="1896281"/>
                  </a:lnTo>
                  <a:lnTo>
                    <a:pt x="85341" y="1851682"/>
                  </a:lnTo>
                  <a:lnTo>
                    <a:pt x="97664" y="1807407"/>
                  </a:lnTo>
                  <a:lnTo>
                    <a:pt x="110775" y="1763467"/>
                  </a:lnTo>
                  <a:lnTo>
                    <a:pt x="124664" y="1719869"/>
                  </a:lnTo>
                  <a:lnTo>
                    <a:pt x="139325" y="1676620"/>
                  </a:lnTo>
                  <a:lnTo>
                    <a:pt x="154748" y="1633729"/>
                  </a:lnTo>
                  <a:lnTo>
                    <a:pt x="170927" y="1591205"/>
                  </a:lnTo>
                  <a:lnTo>
                    <a:pt x="187851" y="1549055"/>
                  </a:lnTo>
                  <a:lnTo>
                    <a:pt x="205515" y="1507287"/>
                  </a:lnTo>
                  <a:lnTo>
                    <a:pt x="223909" y="1465910"/>
                  </a:lnTo>
                  <a:lnTo>
                    <a:pt x="243025" y="1424931"/>
                  </a:lnTo>
                  <a:lnTo>
                    <a:pt x="262856" y="1384358"/>
                  </a:lnTo>
                  <a:lnTo>
                    <a:pt x="283392" y="1344201"/>
                  </a:lnTo>
                  <a:lnTo>
                    <a:pt x="304627" y="1304466"/>
                  </a:lnTo>
                  <a:lnTo>
                    <a:pt x="326552" y="1265163"/>
                  </a:lnTo>
                  <a:lnTo>
                    <a:pt x="349158" y="1226298"/>
                  </a:lnTo>
                  <a:lnTo>
                    <a:pt x="372439" y="1187880"/>
                  </a:lnTo>
                  <a:lnTo>
                    <a:pt x="396385" y="1149918"/>
                  </a:lnTo>
                  <a:lnTo>
                    <a:pt x="420989" y="1112419"/>
                  </a:lnTo>
                  <a:lnTo>
                    <a:pt x="446242" y="1075391"/>
                  </a:lnTo>
                  <a:lnTo>
                    <a:pt x="472137" y="1038843"/>
                  </a:lnTo>
                  <a:lnTo>
                    <a:pt x="498665" y="1002782"/>
                  </a:lnTo>
                  <a:lnTo>
                    <a:pt x="525818" y="967218"/>
                  </a:lnTo>
                  <a:lnTo>
                    <a:pt x="553588" y="932157"/>
                  </a:lnTo>
                  <a:lnTo>
                    <a:pt x="581967" y="897608"/>
                  </a:lnTo>
                  <a:lnTo>
                    <a:pt x="610947" y="863579"/>
                  </a:lnTo>
                  <a:lnTo>
                    <a:pt x="640520" y="830078"/>
                  </a:lnTo>
                  <a:lnTo>
                    <a:pt x="670678" y="797113"/>
                  </a:lnTo>
                  <a:lnTo>
                    <a:pt x="701412" y="764692"/>
                  </a:lnTo>
                  <a:lnTo>
                    <a:pt x="732715" y="732824"/>
                  </a:lnTo>
                  <a:lnTo>
                    <a:pt x="764578" y="701517"/>
                  </a:lnTo>
                  <a:lnTo>
                    <a:pt x="796994" y="670778"/>
                  </a:lnTo>
                  <a:lnTo>
                    <a:pt x="829953" y="640616"/>
                  </a:lnTo>
                  <a:lnTo>
                    <a:pt x="863449" y="611038"/>
                  </a:lnTo>
                  <a:lnTo>
                    <a:pt x="897473" y="582054"/>
                  </a:lnTo>
                  <a:lnTo>
                    <a:pt x="932017" y="553670"/>
                  </a:lnTo>
                  <a:lnTo>
                    <a:pt x="967073" y="525896"/>
                  </a:lnTo>
                  <a:lnTo>
                    <a:pt x="1002632" y="498739"/>
                  </a:lnTo>
                  <a:lnTo>
                    <a:pt x="1038687" y="472207"/>
                  </a:lnTo>
                  <a:lnTo>
                    <a:pt x="1075230" y="446308"/>
                  </a:lnTo>
                  <a:lnTo>
                    <a:pt x="1112252" y="421051"/>
                  </a:lnTo>
                  <a:lnTo>
                    <a:pt x="1149745" y="396444"/>
                  </a:lnTo>
                  <a:lnTo>
                    <a:pt x="1187702" y="372494"/>
                  </a:lnTo>
                  <a:lnTo>
                    <a:pt x="1226113" y="349210"/>
                  </a:lnTo>
                  <a:lnTo>
                    <a:pt x="1264972" y="326600"/>
                  </a:lnTo>
                  <a:lnTo>
                    <a:pt x="1304270" y="304672"/>
                  </a:lnTo>
                  <a:lnTo>
                    <a:pt x="1343999" y="283434"/>
                  </a:lnTo>
                  <a:lnTo>
                    <a:pt x="1384150" y="262895"/>
                  </a:lnTo>
                  <a:lnTo>
                    <a:pt x="1424716" y="243061"/>
                  </a:lnTo>
                  <a:lnTo>
                    <a:pt x="1465689" y="223942"/>
                  </a:lnTo>
                  <a:lnTo>
                    <a:pt x="1507060" y="205545"/>
                  </a:lnTo>
                  <a:lnTo>
                    <a:pt x="1548821" y="187879"/>
                  </a:lnTo>
                  <a:lnTo>
                    <a:pt x="1590965" y="170952"/>
                  </a:lnTo>
                  <a:lnTo>
                    <a:pt x="1633483" y="154771"/>
                  </a:lnTo>
                  <a:lnTo>
                    <a:pt x="1676367" y="139346"/>
                  </a:lnTo>
                  <a:lnTo>
                    <a:pt x="1719609" y="124683"/>
                  </a:lnTo>
                  <a:lnTo>
                    <a:pt x="1763201" y="110791"/>
                  </a:lnTo>
                  <a:lnTo>
                    <a:pt x="1807134" y="97679"/>
                  </a:lnTo>
                  <a:lnTo>
                    <a:pt x="1851401" y="85354"/>
                  </a:lnTo>
                  <a:lnTo>
                    <a:pt x="1895994" y="73824"/>
                  </a:lnTo>
                  <a:lnTo>
                    <a:pt x="1940905" y="63097"/>
                  </a:lnTo>
                  <a:lnTo>
                    <a:pt x="1986124" y="53183"/>
                  </a:lnTo>
                  <a:lnTo>
                    <a:pt x="2031645" y="44087"/>
                  </a:lnTo>
                  <a:lnTo>
                    <a:pt x="2077460" y="35820"/>
                  </a:lnTo>
                  <a:lnTo>
                    <a:pt x="2123559" y="28389"/>
                  </a:lnTo>
                  <a:lnTo>
                    <a:pt x="2169935" y="21801"/>
                  </a:lnTo>
                  <a:lnTo>
                    <a:pt x="2216581" y="16066"/>
                  </a:lnTo>
                  <a:lnTo>
                    <a:pt x="2263487" y="11190"/>
                  </a:lnTo>
                  <a:lnTo>
                    <a:pt x="2310645" y="7183"/>
                  </a:lnTo>
                  <a:lnTo>
                    <a:pt x="2358049" y="4052"/>
                  </a:lnTo>
                  <a:lnTo>
                    <a:pt x="2405689" y="1806"/>
                  </a:lnTo>
                  <a:lnTo>
                    <a:pt x="2453557" y="453"/>
                  </a:lnTo>
                  <a:lnTo>
                    <a:pt x="2501646" y="0"/>
                  </a:lnTo>
                  <a:lnTo>
                    <a:pt x="2549734" y="453"/>
                  </a:lnTo>
                  <a:lnTo>
                    <a:pt x="2597602" y="1806"/>
                  </a:lnTo>
                  <a:lnTo>
                    <a:pt x="2645242" y="4052"/>
                  </a:lnTo>
                  <a:lnTo>
                    <a:pt x="2692646" y="7183"/>
                  </a:lnTo>
                  <a:lnTo>
                    <a:pt x="2739804" y="11190"/>
                  </a:lnTo>
                  <a:lnTo>
                    <a:pt x="2786710" y="16066"/>
                  </a:lnTo>
                  <a:lnTo>
                    <a:pt x="2833356" y="21801"/>
                  </a:lnTo>
                  <a:lnTo>
                    <a:pt x="2879732" y="28389"/>
                  </a:lnTo>
                  <a:lnTo>
                    <a:pt x="2925831" y="35820"/>
                  </a:lnTo>
                  <a:lnTo>
                    <a:pt x="2971646" y="44087"/>
                  </a:lnTo>
                  <a:lnTo>
                    <a:pt x="3017167" y="53183"/>
                  </a:lnTo>
                  <a:lnTo>
                    <a:pt x="3062386" y="63097"/>
                  </a:lnTo>
                  <a:lnTo>
                    <a:pt x="3107297" y="73824"/>
                  </a:lnTo>
                  <a:lnTo>
                    <a:pt x="3151890" y="85354"/>
                  </a:lnTo>
                  <a:lnTo>
                    <a:pt x="3196157" y="97679"/>
                  </a:lnTo>
                  <a:lnTo>
                    <a:pt x="3240090" y="110791"/>
                  </a:lnTo>
                  <a:lnTo>
                    <a:pt x="3283682" y="124683"/>
                  </a:lnTo>
                  <a:lnTo>
                    <a:pt x="3326924" y="139346"/>
                  </a:lnTo>
                  <a:lnTo>
                    <a:pt x="3369808" y="154771"/>
                  </a:lnTo>
                  <a:lnTo>
                    <a:pt x="3412326" y="170952"/>
                  </a:lnTo>
                  <a:lnTo>
                    <a:pt x="3454470" y="187879"/>
                  </a:lnTo>
                  <a:lnTo>
                    <a:pt x="3480816" y="199024"/>
                  </a:lnTo>
                </a:path>
                <a:path w="3481070" h="5004434">
                  <a:moveTo>
                    <a:pt x="3480816" y="4805029"/>
                  </a:moveTo>
                  <a:lnTo>
                    <a:pt x="3412326" y="4833101"/>
                  </a:lnTo>
                  <a:lnTo>
                    <a:pt x="3369808" y="4849282"/>
                  </a:lnTo>
                  <a:lnTo>
                    <a:pt x="3326924" y="4864707"/>
                  </a:lnTo>
                  <a:lnTo>
                    <a:pt x="3283682" y="4879370"/>
                  </a:lnTo>
                  <a:lnTo>
                    <a:pt x="3240090" y="4893262"/>
                  </a:lnTo>
                  <a:lnTo>
                    <a:pt x="3196157" y="4906374"/>
                  </a:lnTo>
                  <a:lnTo>
                    <a:pt x="3151890" y="4918699"/>
                  </a:lnTo>
                  <a:lnTo>
                    <a:pt x="3107297" y="4930229"/>
                  </a:lnTo>
                  <a:lnTo>
                    <a:pt x="3062386" y="4940956"/>
                  </a:lnTo>
                  <a:lnTo>
                    <a:pt x="3017167" y="4950870"/>
                  </a:lnTo>
                  <a:lnTo>
                    <a:pt x="2971646" y="4959966"/>
                  </a:lnTo>
                  <a:lnTo>
                    <a:pt x="2925831" y="4968233"/>
                  </a:lnTo>
                  <a:lnTo>
                    <a:pt x="2879732" y="4975664"/>
                  </a:lnTo>
                  <a:lnTo>
                    <a:pt x="2833356" y="4982252"/>
                  </a:lnTo>
                  <a:lnTo>
                    <a:pt x="2786710" y="4987987"/>
                  </a:lnTo>
                  <a:lnTo>
                    <a:pt x="2739804" y="4992863"/>
                  </a:lnTo>
                  <a:lnTo>
                    <a:pt x="2692646" y="4996870"/>
                  </a:lnTo>
                  <a:lnTo>
                    <a:pt x="2645242" y="5000001"/>
                  </a:lnTo>
                  <a:lnTo>
                    <a:pt x="2597602" y="5002247"/>
                  </a:lnTo>
                  <a:lnTo>
                    <a:pt x="2549734" y="5003600"/>
                  </a:lnTo>
                  <a:lnTo>
                    <a:pt x="2501646" y="5004054"/>
                  </a:lnTo>
                  <a:lnTo>
                    <a:pt x="2453557" y="5003600"/>
                  </a:lnTo>
                  <a:lnTo>
                    <a:pt x="2405689" y="5002247"/>
                  </a:lnTo>
                  <a:lnTo>
                    <a:pt x="2358049" y="5000001"/>
                  </a:lnTo>
                  <a:lnTo>
                    <a:pt x="2310645" y="4996870"/>
                  </a:lnTo>
                  <a:lnTo>
                    <a:pt x="2263487" y="4992863"/>
                  </a:lnTo>
                  <a:lnTo>
                    <a:pt x="2216581" y="4987987"/>
                  </a:lnTo>
                  <a:lnTo>
                    <a:pt x="2169935" y="4982252"/>
                  </a:lnTo>
                  <a:lnTo>
                    <a:pt x="2123559" y="4975664"/>
                  </a:lnTo>
                  <a:lnTo>
                    <a:pt x="2077460" y="4968233"/>
                  </a:lnTo>
                  <a:lnTo>
                    <a:pt x="2031645" y="4959966"/>
                  </a:lnTo>
                  <a:lnTo>
                    <a:pt x="1986124" y="4950870"/>
                  </a:lnTo>
                  <a:lnTo>
                    <a:pt x="1940905" y="4940956"/>
                  </a:lnTo>
                  <a:lnTo>
                    <a:pt x="1895994" y="4930229"/>
                  </a:lnTo>
                  <a:lnTo>
                    <a:pt x="1851401" y="4918699"/>
                  </a:lnTo>
                  <a:lnTo>
                    <a:pt x="1807134" y="4906374"/>
                  </a:lnTo>
                  <a:lnTo>
                    <a:pt x="1763201" y="4893262"/>
                  </a:lnTo>
                  <a:lnTo>
                    <a:pt x="1719609" y="4879370"/>
                  </a:lnTo>
                  <a:lnTo>
                    <a:pt x="1676367" y="4864707"/>
                  </a:lnTo>
                  <a:lnTo>
                    <a:pt x="1633483" y="4849282"/>
                  </a:lnTo>
                  <a:lnTo>
                    <a:pt x="1590965" y="4833101"/>
                  </a:lnTo>
                  <a:lnTo>
                    <a:pt x="1548821" y="4816174"/>
                  </a:lnTo>
                  <a:lnTo>
                    <a:pt x="1507060" y="4798508"/>
                  </a:lnTo>
                  <a:lnTo>
                    <a:pt x="1465689" y="4780111"/>
                  </a:lnTo>
                  <a:lnTo>
                    <a:pt x="1424716" y="4760992"/>
                  </a:lnTo>
                  <a:lnTo>
                    <a:pt x="1384150" y="4741158"/>
                  </a:lnTo>
                  <a:lnTo>
                    <a:pt x="1343999" y="4720619"/>
                  </a:lnTo>
                  <a:lnTo>
                    <a:pt x="1304270" y="4699381"/>
                  </a:lnTo>
                  <a:lnTo>
                    <a:pt x="1264972" y="4677453"/>
                  </a:lnTo>
                  <a:lnTo>
                    <a:pt x="1226113" y="4654843"/>
                  </a:lnTo>
                  <a:lnTo>
                    <a:pt x="1187702" y="4631559"/>
                  </a:lnTo>
                  <a:lnTo>
                    <a:pt x="1149745" y="4607609"/>
                  </a:lnTo>
                  <a:lnTo>
                    <a:pt x="1112252" y="4583002"/>
                  </a:lnTo>
                  <a:lnTo>
                    <a:pt x="1075230" y="4557745"/>
                  </a:lnTo>
                  <a:lnTo>
                    <a:pt x="1038687" y="4531846"/>
                  </a:lnTo>
                  <a:lnTo>
                    <a:pt x="1002632" y="4505314"/>
                  </a:lnTo>
                  <a:lnTo>
                    <a:pt x="967073" y="4478157"/>
                  </a:lnTo>
                  <a:lnTo>
                    <a:pt x="932017" y="4450383"/>
                  </a:lnTo>
                  <a:lnTo>
                    <a:pt x="897473" y="4421999"/>
                  </a:lnTo>
                  <a:lnTo>
                    <a:pt x="863449" y="4393015"/>
                  </a:lnTo>
                  <a:lnTo>
                    <a:pt x="829953" y="4363437"/>
                  </a:lnTo>
                  <a:lnTo>
                    <a:pt x="796994" y="4333275"/>
                  </a:lnTo>
                  <a:lnTo>
                    <a:pt x="764578" y="4302536"/>
                  </a:lnTo>
                  <a:lnTo>
                    <a:pt x="732715" y="4271229"/>
                  </a:lnTo>
                  <a:lnTo>
                    <a:pt x="701412" y="4239361"/>
                  </a:lnTo>
                  <a:lnTo>
                    <a:pt x="670678" y="4206940"/>
                  </a:lnTo>
                  <a:lnTo>
                    <a:pt x="640520" y="4173975"/>
                  </a:lnTo>
                  <a:lnTo>
                    <a:pt x="610947" y="4140474"/>
                  </a:lnTo>
                  <a:lnTo>
                    <a:pt x="581967" y="4106445"/>
                  </a:lnTo>
                  <a:lnTo>
                    <a:pt x="553588" y="4071896"/>
                  </a:lnTo>
                  <a:lnTo>
                    <a:pt x="525818" y="4036835"/>
                  </a:lnTo>
                  <a:lnTo>
                    <a:pt x="498665" y="4001271"/>
                  </a:lnTo>
                  <a:lnTo>
                    <a:pt x="472137" y="3965210"/>
                  </a:lnTo>
                  <a:lnTo>
                    <a:pt x="446242" y="3928662"/>
                  </a:lnTo>
                  <a:lnTo>
                    <a:pt x="420989" y="3891634"/>
                  </a:lnTo>
                  <a:lnTo>
                    <a:pt x="396385" y="3854135"/>
                  </a:lnTo>
                  <a:lnTo>
                    <a:pt x="372439" y="3816173"/>
                  </a:lnTo>
                  <a:lnTo>
                    <a:pt x="349158" y="3777755"/>
                  </a:lnTo>
                  <a:lnTo>
                    <a:pt x="326552" y="3738890"/>
                  </a:lnTo>
                  <a:lnTo>
                    <a:pt x="304627" y="3699587"/>
                  </a:lnTo>
                  <a:lnTo>
                    <a:pt x="283392" y="3659852"/>
                  </a:lnTo>
                  <a:lnTo>
                    <a:pt x="262856" y="3619695"/>
                  </a:lnTo>
                  <a:lnTo>
                    <a:pt x="243025" y="3579122"/>
                  </a:lnTo>
                  <a:lnTo>
                    <a:pt x="223909" y="3538143"/>
                  </a:lnTo>
                  <a:lnTo>
                    <a:pt x="205515" y="3496766"/>
                  </a:lnTo>
                  <a:lnTo>
                    <a:pt x="187851" y="3454998"/>
                  </a:lnTo>
                  <a:lnTo>
                    <a:pt x="170927" y="3412848"/>
                  </a:lnTo>
                  <a:lnTo>
                    <a:pt x="154748" y="3370324"/>
                  </a:lnTo>
                  <a:lnTo>
                    <a:pt x="139325" y="3327433"/>
                  </a:lnTo>
                  <a:lnTo>
                    <a:pt x="124664" y="3284184"/>
                  </a:lnTo>
                  <a:lnTo>
                    <a:pt x="110775" y="3240586"/>
                  </a:lnTo>
                  <a:lnTo>
                    <a:pt x="97664" y="3196646"/>
                  </a:lnTo>
                  <a:lnTo>
                    <a:pt x="85341" y="3152371"/>
                  </a:lnTo>
                  <a:lnTo>
                    <a:pt x="73813" y="3107772"/>
                  </a:lnTo>
                  <a:lnTo>
                    <a:pt x="63088" y="3062854"/>
                  </a:lnTo>
                  <a:lnTo>
                    <a:pt x="53175" y="3017628"/>
                  </a:lnTo>
                  <a:lnTo>
                    <a:pt x="44081" y="2972100"/>
                  </a:lnTo>
                  <a:lnTo>
                    <a:pt x="35815" y="2926278"/>
                  </a:lnTo>
                  <a:lnTo>
                    <a:pt x="28384" y="2880172"/>
                  </a:lnTo>
                  <a:lnTo>
                    <a:pt x="21798" y="2833788"/>
                  </a:lnTo>
                  <a:lnTo>
                    <a:pt x="16063" y="2787136"/>
                  </a:lnTo>
                  <a:lnTo>
                    <a:pt x="11189" y="2740222"/>
                  </a:lnTo>
                  <a:lnTo>
                    <a:pt x="7182" y="2693056"/>
                  </a:lnTo>
                  <a:lnTo>
                    <a:pt x="4052" y="2645646"/>
                  </a:lnTo>
                  <a:lnTo>
                    <a:pt x="1806" y="2597998"/>
                  </a:lnTo>
                  <a:lnTo>
                    <a:pt x="452" y="2550123"/>
                  </a:lnTo>
                  <a:lnTo>
                    <a:pt x="0" y="2502027"/>
                  </a:lnTo>
                </a:path>
              </a:pathLst>
            </a:custGeom>
            <a:ln w="28956">
              <a:solidFill>
                <a:srgbClr val="ACAC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6"/>
            <p:cNvSpPr/>
            <p:nvPr/>
          </p:nvSpPr>
          <p:spPr>
            <a:xfrm>
              <a:off x="8126730" y="1422653"/>
              <a:ext cx="4065270" cy="5229860"/>
            </a:xfrm>
            <a:custGeom>
              <a:avLst/>
              <a:gdLst/>
              <a:ahLst/>
              <a:cxnLst/>
              <a:rect l="l" t="t" r="r" b="b"/>
              <a:pathLst>
                <a:path w="4065270" h="5229859">
                  <a:moveTo>
                    <a:pt x="4065270" y="4300728"/>
                  </a:moveTo>
                  <a:lnTo>
                    <a:pt x="0" y="4300728"/>
                  </a:lnTo>
                  <a:lnTo>
                    <a:pt x="0" y="5229606"/>
                  </a:lnTo>
                  <a:lnTo>
                    <a:pt x="4065270" y="5229606"/>
                  </a:lnTo>
                  <a:lnTo>
                    <a:pt x="4065270" y="4300728"/>
                  </a:lnTo>
                  <a:close/>
                </a:path>
                <a:path w="4065270" h="5229859">
                  <a:moveTo>
                    <a:pt x="4065270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4065270" y="850392"/>
                  </a:lnTo>
                  <a:lnTo>
                    <a:pt x="4065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9"/>
          <p:cNvSpPr txBox="1"/>
          <p:nvPr/>
        </p:nvSpPr>
        <p:spPr>
          <a:xfrm>
            <a:off x="9627364" y="1549628"/>
            <a:ext cx="2113280" cy="922047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lang="zh-CN" altLang="en-US" sz="1400" dirty="0">
                <a:solidFill>
                  <a:srgbClr val="1A1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这是一些数值说明</a:t>
            </a:r>
            <a:endParaRPr lang="en-US" altLang="zh-CN" sz="140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lang="zh-CN" altLang="en-US" sz="1400" dirty="0">
                <a:solidFill>
                  <a:srgbClr val="1A1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这是一些数值说明</a:t>
            </a:r>
            <a:endParaRPr lang="zh-CN" altLang="en-US" sz="140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700" marR="5080">
              <a:lnSpc>
                <a:spcPts val="1510"/>
              </a:lnSpc>
              <a:spcBef>
                <a:spcPts val="290"/>
              </a:spcBef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700" marR="5080">
              <a:lnSpc>
                <a:spcPts val="1510"/>
              </a:lnSpc>
              <a:spcBef>
                <a:spcPts val="290"/>
              </a:spcBef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29" name="object 11"/>
          <p:cNvSpPr txBox="1"/>
          <p:nvPr/>
        </p:nvSpPr>
        <p:spPr>
          <a:xfrm>
            <a:off x="8788876" y="1655339"/>
            <a:ext cx="4686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0339A6"/>
                </a:solidFill>
                <a:latin typeface="Arial" panose="020B0604020202020204"/>
                <a:cs typeface="Arial" panose="020B0604020202020204"/>
              </a:rPr>
              <a:t>05</a:t>
            </a:r>
            <a:endParaRPr sz="2400" dirty="0">
              <a:solidFill>
                <a:srgbClr val="0339A6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12"/>
          <p:cNvSpPr txBox="1"/>
          <p:nvPr/>
        </p:nvSpPr>
        <p:spPr>
          <a:xfrm>
            <a:off x="9139471" y="2584324"/>
            <a:ext cx="1908175" cy="2045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lang="zh-CN" altLang="en-US" sz="1400" dirty="0">
                <a:solidFill>
                  <a:srgbClr val="1A1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这是一些数值说明</a:t>
            </a:r>
            <a:endParaRPr lang="zh-CN" altLang="en-US" sz="140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31" name="object 13"/>
          <p:cNvSpPr txBox="1"/>
          <p:nvPr/>
        </p:nvSpPr>
        <p:spPr>
          <a:xfrm>
            <a:off x="9146885" y="4184998"/>
            <a:ext cx="2533015" cy="11528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lang="zh-CN" altLang="en-US" sz="1400" dirty="0">
                <a:solidFill>
                  <a:srgbClr val="1A1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这是一些数值说明</a:t>
            </a:r>
            <a:endParaRPr lang="zh-CN" altLang="en-US" sz="140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lang="zh-CN" altLang="en-US" sz="1400" dirty="0">
                <a:solidFill>
                  <a:srgbClr val="1A1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这是一些数值说明</a:t>
            </a:r>
            <a:endParaRPr lang="zh-CN" altLang="en-US" sz="140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lang="zh-CN" altLang="en-US" sz="1400" dirty="0">
                <a:solidFill>
                  <a:srgbClr val="1A1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这是一些数值说明</a:t>
            </a:r>
            <a:endParaRPr lang="zh-CN" altLang="en-US" sz="140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700" marR="5080">
              <a:lnSpc>
                <a:spcPts val="1510"/>
              </a:lnSpc>
              <a:spcBef>
                <a:spcPts val="290"/>
              </a:spcBef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700" marR="5080">
              <a:lnSpc>
                <a:spcPts val="1510"/>
              </a:lnSpc>
              <a:spcBef>
                <a:spcPts val="290"/>
              </a:spcBef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33" name="object 15"/>
          <p:cNvSpPr txBox="1"/>
          <p:nvPr/>
        </p:nvSpPr>
        <p:spPr>
          <a:xfrm>
            <a:off x="9727519" y="5275677"/>
            <a:ext cx="1823085" cy="2045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lang="zh-CN" altLang="en-US" sz="1400" dirty="0">
                <a:solidFill>
                  <a:srgbClr val="1A1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这是一些数值说明</a:t>
            </a:r>
            <a:endParaRPr lang="zh-CN" altLang="en-US" sz="140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34" name="object 16"/>
          <p:cNvSpPr txBox="1"/>
          <p:nvPr/>
        </p:nvSpPr>
        <p:spPr>
          <a:xfrm>
            <a:off x="8531586" y="5221018"/>
            <a:ext cx="8940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120" dirty="0">
                <a:solidFill>
                  <a:srgbClr val="0339A6"/>
                </a:solidFill>
                <a:latin typeface="Arial" panose="020B0604020202020204"/>
                <a:cs typeface="Arial" panose="020B0604020202020204"/>
              </a:rPr>
              <a:t>01</a:t>
            </a:r>
            <a:endParaRPr sz="2400" dirty="0">
              <a:solidFill>
                <a:srgbClr val="0339A6"/>
              </a:solidFill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5" name="object 17"/>
          <p:cNvGrpSpPr/>
          <p:nvPr/>
        </p:nvGrpSpPr>
        <p:grpSpPr>
          <a:xfrm>
            <a:off x="8558782" y="1786190"/>
            <a:ext cx="876300" cy="3679190"/>
            <a:chOff x="8634983" y="2196845"/>
            <a:chExt cx="876300" cy="3679190"/>
          </a:xfrm>
        </p:grpSpPr>
        <p:pic>
          <p:nvPicPr>
            <p:cNvPr id="36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358883" y="2196845"/>
              <a:ext cx="152400" cy="152400"/>
            </a:xfrm>
            <a:prstGeom prst="rect">
              <a:avLst/>
            </a:prstGeom>
          </p:spPr>
        </p:pic>
        <p:pic>
          <p:nvPicPr>
            <p:cNvPr id="37" name="object 1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34983" y="3960875"/>
              <a:ext cx="152400" cy="152400"/>
            </a:xfrm>
            <a:prstGeom prst="rect">
              <a:avLst/>
            </a:prstGeom>
          </p:spPr>
        </p:pic>
        <p:pic>
          <p:nvPicPr>
            <p:cNvPr id="38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358883" y="5723381"/>
              <a:ext cx="152400" cy="152400"/>
            </a:xfrm>
            <a:prstGeom prst="rect">
              <a:avLst/>
            </a:prstGeom>
          </p:spPr>
        </p:pic>
        <p:pic>
          <p:nvPicPr>
            <p:cNvPr id="39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04147" y="3032759"/>
              <a:ext cx="152400" cy="152400"/>
            </a:xfrm>
            <a:prstGeom prst="rect">
              <a:avLst/>
            </a:prstGeom>
          </p:spPr>
        </p:pic>
        <p:pic>
          <p:nvPicPr>
            <p:cNvPr id="40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04147" y="4868417"/>
              <a:ext cx="152400" cy="152400"/>
            </a:xfrm>
            <a:prstGeom prst="rect">
              <a:avLst/>
            </a:prstGeom>
          </p:spPr>
        </p:pic>
      </p:grpSp>
      <p:sp>
        <p:nvSpPr>
          <p:cNvPr id="41" name="object 12"/>
          <p:cNvSpPr txBox="1"/>
          <p:nvPr/>
        </p:nvSpPr>
        <p:spPr>
          <a:xfrm>
            <a:off x="8867265" y="3516066"/>
            <a:ext cx="3324735" cy="4353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lang="zh-CN" altLang="en-US" sz="1400" dirty="0">
                <a:solidFill>
                  <a:srgbClr val="1A1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这是一些数值说明这是一些数值说明</a:t>
            </a:r>
            <a:endParaRPr lang="zh-CN" altLang="en-US" sz="140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700" marR="5080">
              <a:lnSpc>
                <a:spcPts val="1510"/>
              </a:lnSpc>
              <a:spcBef>
                <a:spcPts val="290"/>
              </a:spcBef>
            </a:pPr>
            <a:endParaRPr lang="zh-CN" altLang="en-US" sz="1400" dirty="0">
              <a:solidFill>
                <a:srgbClr val="1A1F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graphicFrame>
        <p:nvGraphicFramePr>
          <p:cNvPr id="44" name="object 20"/>
          <p:cNvGraphicFramePr>
            <a:graphicFrameLocks noGrp="1"/>
          </p:cNvGraphicFramePr>
          <p:nvPr/>
        </p:nvGraphicFramePr>
        <p:xfrm>
          <a:off x="747049" y="1280510"/>
          <a:ext cx="6231349" cy="4807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5564"/>
                <a:gridCol w="1774455"/>
                <a:gridCol w="2003261"/>
                <a:gridCol w="25400"/>
                <a:gridCol w="1452669"/>
              </a:tblGrid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0360">
                        <a:lnSpc>
                          <a:spcPts val="1465"/>
                        </a:lnSpc>
                        <a:spcBef>
                          <a:spcPts val="630"/>
                        </a:spcBef>
                        <a:tabLst>
                          <a:tab pos="671830" algn="l"/>
                        </a:tabLst>
                      </a:pPr>
                      <a:r>
                        <a:rPr sz="1400" b="1" u="sng" spc="500" dirty="0">
                          <a:solidFill>
                            <a:srgbClr val="17207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/>
                        </a:rPr>
                        <a:t> </a:t>
                      </a:r>
                      <a:r>
                        <a:rPr lang="zh-CN" altLang="en-US" sz="1400" b="1" dirty="0">
                          <a:solidFill>
                            <a:srgbClr val="1720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/>
                        </a:rPr>
                        <a:t>	</a:t>
                      </a:r>
                      <a:r>
                        <a:rPr lang="zh-CN" altLang="en-US" sz="1400" b="1" spc="-10" dirty="0">
                          <a:solidFill>
                            <a:srgbClr val="1720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/>
                        </a:rPr>
                        <a:t>指标一</a:t>
                      </a:r>
                      <a:endParaRPr sz="1400" dirty="0">
                        <a:solidFill>
                          <a:srgbClr val="1720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/>
                      </a:endParaRPr>
                    </a:p>
                  </a:txBody>
                  <a:tcPr marL="0" marR="0" marT="80010" marB="0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rgbClr val="1720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905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ts val="1465"/>
                        </a:lnSpc>
                        <a:spcBef>
                          <a:spcPts val="630"/>
                        </a:spcBef>
                      </a:pPr>
                      <a:r>
                        <a:rPr lang="en-US" sz="1400" b="1" spc="-10" dirty="0" err="1">
                          <a:solidFill>
                            <a:srgbClr val="1720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/>
                        </a:rPr>
                        <a:t>指标二</a:t>
                      </a:r>
                      <a:endParaRPr sz="1400" dirty="0">
                        <a:solidFill>
                          <a:srgbClr val="1720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/>
                      </a:endParaRPr>
                    </a:p>
                  </a:txBody>
                  <a:tcPr marL="0" marR="0" marT="8001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F7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F7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F7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>
                      <a:noFill/>
                    </a:lnT>
                    <a:lnB w="12700">
                      <a:solidFill>
                        <a:srgbClr val="F7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>
                      <a:noFill/>
                    </a:lnT>
                    <a:lnB w="12700">
                      <a:solidFill>
                        <a:srgbClr val="F7B6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12700">
                      <a:solidFill>
                        <a:srgbClr val="F7B6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12700">
                      <a:solidFill>
                        <a:srgbClr val="F7B6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2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 dirty="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39370" marB="0">
                    <a:lnT w="12700">
                      <a:solidFill>
                        <a:srgbClr val="F7B6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12700">
                      <a:solidFill>
                        <a:srgbClr val="F7B6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42926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39370" marB="0">
                    <a:lnT w="12700">
                      <a:solidFill>
                        <a:srgbClr val="F7B6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2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 dirty="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92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/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82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 dirty="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4292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 dirty="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>
                    <a:solidFill>
                      <a:srgbClr val="F1F1F1"/>
                    </a:solidFill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2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92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/>
                </a:tc>
              </a:tr>
              <a:tr h="3346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lang="zh-CN" altLang="en-US" sz="1400" b="1" spc="-10" dirty="0">
                          <a:solidFill>
                            <a:srgbClr val="1720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/>
                        </a:rPr>
                        <a:t>指标一</a:t>
                      </a:r>
                      <a:endParaRPr sz="1400" b="1" dirty="0">
                        <a:solidFill>
                          <a:srgbClr val="1720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82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4292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>
                    <a:solidFill>
                      <a:srgbClr val="F1F1F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b="1">
                        <a:solidFill>
                          <a:srgbClr val="1720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2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b="1">
                        <a:solidFill>
                          <a:srgbClr val="1720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2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 dirty="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b="1">
                        <a:solidFill>
                          <a:srgbClr val="1720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2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b="1">
                        <a:solidFill>
                          <a:srgbClr val="1720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4292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>
                    <a:solidFill>
                      <a:srgbClr val="F1F1F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b="1">
                        <a:solidFill>
                          <a:srgbClr val="1720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F7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F7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F7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F7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292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>
                    <a:lnB w="12700">
                      <a:solidFill>
                        <a:srgbClr val="F7B6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b="1">
                        <a:solidFill>
                          <a:srgbClr val="1720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12700">
                      <a:solidFill>
                        <a:srgbClr val="F7B6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12700">
                      <a:solidFill>
                        <a:srgbClr val="F7B6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2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39370" marB="0">
                    <a:lnT w="12700">
                      <a:solidFill>
                        <a:srgbClr val="F7B600"/>
                      </a:solidFill>
                      <a:prstDash val="solid"/>
                    </a:lnT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12700">
                      <a:solidFill>
                        <a:srgbClr val="F7B600"/>
                      </a:solidFill>
                      <a:prstDash val="solid"/>
                    </a:lnT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12700">
                      <a:solidFill>
                        <a:srgbClr val="F7B600"/>
                      </a:solidFill>
                      <a:prstDash val="solid"/>
                    </a:lnT>
                    <a:solidFill>
                      <a:srgbClr val="EFEFEF"/>
                    </a:solidFill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lang="zh-CN" altLang="en-US" sz="1400" b="1" dirty="0">
                          <a:solidFill>
                            <a:srgbClr val="17207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/>
                        </a:rPr>
                        <a:t>指标二</a:t>
                      </a:r>
                      <a:endParaRPr sz="1400" b="1" dirty="0">
                        <a:solidFill>
                          <a:srgbClr val="17207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200" dirty="0">
                        <a:solidFill>
                          <a:srgbClr val="172071"/>
                        </a:solidFill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2390" marB="0">
                    <a:lnB w="9525">
                      <a:solidFill>
                        <a:srgbClr val="D9D9D9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82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39370" marB="0">
                    <a:lnB w="9525">
                      <a:solidFill>
                        <a:srgbClr val="D9D9D9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2926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39370" marB="0">
                    <a:lnB w="9525">
                      <a:solidFill>
                        <a:srgbClr val="D9D9D9"/>
                      </a:solidFill>
                      <a:prstDash val="sysDot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F7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200" dirty="0">
                        <a:solidFill>
                          <a:srgbClr val="172071"/>
                        </a:solidFill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2390" marB="0">
                    <a:lnT w="9525">
                      <a:solidFill>
                        <a:srgbClr val="D9D9D9"/>
                      </a:solidFill>
                      <a:prstDash val="sysDot"/>
                    </a:lnT>
                    <a:lnB w="12700">
                      <a:solidFill>
                        <a:srgbClr val="F7B600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R="382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>
                    <a:lnT w="9525">
                      <a:solidFill>
                        <a:srgbClr val="D9D9D9"/>
                      </a:solidFill>
                      <a:prstDash val="sysDot"/>
                    </a:lnT>
                    <a:lnB w="12700">
                      <a:solidFill>
                        <a:srgbClr val="F7B600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solidFill>
                          <a:srgbClr val="17207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ysDot"/>
                    </a:lnT>
                    <a:lnB w="12700">
                      <a:solidFill>
                        <a:srgbClr val="F7B600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R="4292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172071"/>
                          </a:solidFill>
                          <a:latin typeface="Wingdings" panose="05000000000000000000"/>
                          <a:cs typeface="Wingdings" panose="05000000000000000000"/>
                        </a:rPr>
                        <a:t></a:t>
                      </a:r>
                      <a:endParaRPr sz="1600" dirty="0">
                        <a:solidFill>
                          <a:srgbClr val="172071"/>
                        </a:solidFill>
                        <a:latin typeface="Wingdings" panose="05000000000000000000"/>
                        <a:cs typeface="Wingdings" panose="05000000000000000000"/>
                      </a:endParaRPr>
                    </a:p>
                  </a:txBody>
                  <a:tcPr marL="0" marR="0" marT="40005" marB="0">
                    <a:lnT w="9525">
                      <a:solidFill>
                        <a:srgbClr val="D9D9D9"/>
                      </a:solidFill>
                      <a:prstDash val="sysDot"/>
                    </a:lnT>
                    <a:lnB w="12700">
                      <a:solidFill>
                        <a:srgbClr val="F7B600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这是一段大标题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16"/>
          <p:cNvSpPr txBox="1"/>
          <p:nvPr/>
        </p:nvSpPr>
        <p:spPr>
          <a:xfrm>
            <a:off x="8004047" y="4373561"/>
            <a:ext cx="8940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120" dirty="0">
                <a:solidFill>
                  <a:srgbClr val="0339A6"/>
                </a:solidFill>
                <a:latin typeface="Arial" panose="020B0604020202020204"/>
                <a:cs typeface="Arial" panose="020B0604020202020204"/>
              </a:rPr>
              <a:t>02</a:t>
            </a:r>
            <a:endParaRPr sz="2400" dirty="0">
              <a:solidFill>
                <a:srgbClr val="0339A6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16"/>
          <p:cNvSpPr txBox="1"/>
          <p:nvPr/>
        </p:nvSpPr>
        <p:spPr>
          <a:xfrm>
            <a:off x="7793032" y="3465513"/>
            <a:ext cx="8940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120" dirty="0">
                <a:solidFill>
                  <a:srgbClr val="0339A6"/>
                </a:solidFill>
                <a:latin typeface="Arial" panose="020B0604020202020204"/>
                <a:cs typeface="Arial" panose="020B0604020202020204"/>
              </a:rPr>
              <a:t>03</a:t>
            </a:r>
            <a:endParaRPr sz="2400" dirty="0">
              <a:solidFill>
                <a:srgbClr val="0339A6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16"/>
          <p:cNvSpPr txBox="1"/>
          <p:nvPr/>
        </p:nvSpPr>
        <p:spPr>
          <a:xfrm>
            <a:off x="7992324" y="2514521"/>
            <a:ext cx="8940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120" dirty="0">
                <a:solidFill>
                  <a:srgbClr val="0339A6"/>
                </a:solidFill>
                <a:latin typeface="Arial" panose="020B0604020202020204"/>
                <a:cs typeface="Arial" panose="020B0604020202020204"/>
              </a:rPr>
              <a:t>04</a:t>
            </a:r>
            <a:endParaRPr sz="2400" dirty="0">
              <a:solidFill>
                <a:srgbClr val="0339A6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44296" y="1622164"/>
            <a:ext cx="10667766" cy="1952243"/>
          </a:xfrm>
          <a:prstGeom prst="rect">
            <a:avLst/>
          </a:prstGeom>
        </p:spPr>
      </p:pic>
      <p:pic>
        <p:nvPicPr>
          <p:cNvPr id="7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44296" y="3900419"/>
            <a:ext cx="10667766" cy="19522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886" y="2094706"/>
            <a:ext cx="672083" cy="6515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0382" y="4552442"/>
            <a:ext cx="555091" cy="648195"/>
          </a:xfrm>
          <a:prstGeom prst="rect">
            <a:avLst/>
          </a:prstGeom>
        </p:spPr>
      </p:pic>
      <p:sp>
        <p:nvSpPr>
          <p:cNvPr id="12" name="Rectangle 96"/>
          <p:cNvSpPr/>
          <p:nvPr/>
        </p:nvSpPr>
        <p:spPr>
          <a:xfrm>
            <a:off x="2694431" y="1922042"/>
            <a:ext cx="8536277" cy="134145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84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上海人工智能实验室致力于打造“突破型、引领型、平台型”一体化的大型综合研究基地</a:t>
            </a:r>
            <a:endParaRPr lang="en-US" altLang="zh-CN" sz="1600" dirty="0">
              <a:solidFill>
                <a:srgbClr val="384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84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目标建成国际一流的人工智能实验室</a:t>
            </a:r>
            <a:endParaRPr lang="zh-CN" altLang="en-US" sz="1600" dirty="0">
              <a:solidFill>
                <a:srgbClr val="384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2716178" y="4059052"/>
            <a:ext cx="8502807" cy="134145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  <a:endParaRPr lang="en-US" altLang="zh-CN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84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上海人工智能实验室致力于打造“突破型、引领型、平台型”一体化的大型综合研究基地</a:t>
            </a:r>
            <a:endParaRPr lang="en-US" altLang="zh-CN" sz="1600" dirty="0">
              <a:solidFill>
                <a:srgbClr val="384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849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目标建成国际一流的人工智能实验室</a:t>
            </a:r>
            <a:endParaRPr lang="zh-CN" altLang="en-US" sz="1600" dirty="0">
              <a:solidFill>
                <a:srgbClr val="3849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这是一段大标题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这是一段大标题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602371" y="1306532"/>
            <a:ext cx="4964690" cy="4964690"/>
            <a:chOff x="3635833" y="1323812"/>
            <a:chExt cx="4964690" cy="4964690"/>
          </a:xfrm>
        </p:grpSpPr>
        <p:sp>
          <p:nvSpPr>
            <p:cNvPr id="45" name="椭圆 44"/>
            <p:cNvSpPr/>
            <p:nvPr/>
          </p:nvSpPr>
          <p:spPr>
            <a:xfrm rot="19741494">
              <a:off x="3635833" y="1323812"/>
              <a:ext cx="4964690" cy="4964690"/>
            </a:xfrm>
            <a:prstGeom prst="ellipse">
              <a:avLst/>
            </a:prstGeom>
            <a:gradFill flip="none" rotWithShape="1">
              <a:gsLst>
                <a:gs pos="53000">
                  <a:srgbClr val="0055FF">
                    <a:lumMod val="20000"/>
                    <a:lumOff val="80000"/>
                    <a:alpha val="12000"/>
                  </a:srgbClr>
                </a:gs>
                <a:gs pos="100000">
                  <a:srgbClr val="0055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256901" y="1919464"/>
              <a:ext cx="3638870" cy="3638870"/>
            </a:xfrm>
            <a:prstGeom prst="ellipse">
              <a:avLst/>
            </a:prstGeom>
            <a:solidFill>
              <a:sysClr val="window" lastClr="FFFFFF">
                <a:alpha val="31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椭圆 46" descr="e7d195523061f1c0c30ee18c1b05f65d12b38e2533cb2ccdAE0CC34CB5CBEBFAEC353FED4DECE97C3E379FD1D933F5E4DC18EF8EA6B7A1130D5F6DE9DD2BE4B0A8C9126ACE5083D1F5A9E323B29CCFC7C592C3DE36010C775864093B1AE11BE7779DB11EA877BF5E93C7A894F3BEF923282315AE05C47AF469CA43A0F5CB487DFDD3FC124DFDF1BD"/>
            <p:cNvSpPr/>
            <p:nvPr/>
          </p:nvSpPr>
          <p:spPr>
            <a:xfrm>
              <a:off x="4519259" y="2196934"/>
              <a:ext cx="3157315" cy="3157315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339A6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68300" dist="127000" dir="2400000" sx="98000" sy="98000" algn="tl" rotWithShape="0">
                <a:srgbClr val="0055FF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0055FF"/>
                    </a:gs>
                    <a:gs pos="0">
                      <a:srgbClr val="0055FF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Roboto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48" name="Text Box 3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 txBox="1"/>
          <p:nvPr/>
        </p:nvSpPr>
        <p:spPr>
          <a:xfrm>
            <a:off x="5709352" y="3726781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任意多边形: 形状 2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/>
          <p:nvPr/>
        </p:nvSpPr>
        <p:spPr>
          <a:xfrm>
            <a:off x="7560622" y="1904229"/>
            <a:ext cx="3979142" cy="1201759"/>
          </a:xfrm>
          <a:custGeom>
            <a:avLst/>
            <a:gdLst>
              <a:gd name="connsiteX0" fmla="*/ 0 w 3979142"/>
              <a:gd name="connsiteY0" fmla="*/ 0 h 1201759"/>
              <a:gd name="connsiteX1" fmla="*/ 3979142 w 3979142"/>
              <a:gd name="connsiteY1" fmla="*/ 0 h 1201759"/>
              <a:gd name="connsiteX2" fmla="*/ 3979142 w 3979142"/>
              <a:gd name="connsiteY2" fmla="*/ 1201759 h 1201759"/>
              <a:gd name="connsiteX3" fmla="*/ 830237 w 3979142"/>
              <a:gd name="connsiteY3" fmla="*/ 1201759 h 1201759"/>
              <a:gd name="connsiteX4" fmla="*/ 825706 w 3979142"/>
              <a:gd name="connsiteY4" fmla="*/ 1184139 h 1201759"/>
              <a:gd name="connsiteX5" fmla="*/ 59105 w 3979142"/>
              <a:gd name="connsiteY5" fmla="*/ 44198 h 1201759"/>
              <a:gd name="connsiteX6" fmla="*/ 0 w 3979142"/>
              <a:gd name="connsiteY6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79142" h="1201759">
                <a:moveTo>
                  <a:pt x="0" y="0"/>
                </a:moveTo>
                <a:lnTo>
                  <a:pt x="3979142" y="0"/>
                </a:lnTo>
                <a:lnTo>
                  <a:pt x="3979142" y="1201759"/>
                </a:lnTo>
                <a:lnTo>
                  <a:pt x="830237" y="1201759"/>
                </a:lnTo>
                <a:lnTo>
                  <a:pt x="825706" y="1184139"/>
                </a:lnTo>
                <a:cubicBezTo>
                  <a:pt x="685254" y="732571"/>
                  <a:pt x="415223" y="338093"/>
                  <a:pt x="59105" y="4419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72071"/>
              </a:solidFill>
              <a:effectLst/>
              <a:uLnTx/>
              <a:uFillTx/>
              <a:latin typeface="Roboto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任意多边形: 形状 4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/>
          <p:nvPr/>
        </p:nvSpPr>
        <p:spPr>
          <a:xfrm>
            <a:off x="8412838" y="3191465"/>
            <a:ext cx="3126927" cy="1201759"/>
          </a:xfrm>
          <a:custGeom>
            <a:avLst/>
            <a:gdLst>
              <a:gd name="connsiteX0" fmla="*/ 0 w 3126927"/>
              <a:gd name="connsiteY0" fmla="*/ 0 h 1201759"/>
              <a:gd name="connsiteX1" fmla="*/ 3126927 w 3126927"/>
              <a:gd name="connsiteY1" fmla="*/ 0 h 1201759"/>
              <a:gd name="connsiteX2" fmla="*/ 3126927 w 3126927"/>
              <a:gd name="connsiteY2" fmla="*/ 1201759 h 1201759"/>
              <a:gd name="connsiteX3" fmla="*/ 5532 w 3126927"/>
              <a:gd name="connsiteY3" fmla="*/ 1201759 h 1201759"/>
              <a:gd name="connsiteX4" fmla="*/ 32718 w 3126927"/>
              <a:gd name="connsiteY4" fmla="*/ 1096031 h 1201759"/>
              <a:gd name="connsiteX5" fmla="*/ 81549 w 3126927"/>
              <a:gd name="connsiteY5" fmla="*/ 611637 h 1201759"/>
              <a:gd name="connsiteX6" fmla="*/ 32718 w 3126927"/>
              <a:gd name="connsiteY6" fmla="*/ 127243 h 1201759"/>
              <a:gd name="connsiteX7" fmla="*/ 0 w 3126927"/>
              <a:gd name="connsiteY7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6927" h="1201759">
                <a:moveTo>
                  <a:pt x="0" y="0"/>
                </a:moveTo>
                <a:lnTo>
                  <a:pt x="3126927" y="0"/>
                </a:lnTo>
                <a:lnTo>
                  <a:pt x="3126927" y="1201759"/>
                </a:lnTo>
                <a:lnTo>
                  <a:pt x="5532" y="1201759"/>
                </a:lnTo>
                <a:lnTo>
                  <a:pt x="32718" y="1096031"/>
                </a:lnTo>
                <a:cubicBezTo>
                  <a:pt x="64735" y="939567"/>
                  <a:pt x="81549" y="777566"/>
                  <a:pt x="81549" y="611637"/>
                </a:cubicBezTo>
                <a:cubicBezTo>
                  <a:pt x="81549" y="445709"/>
                  <a:pt x="64735" y="283707"/>
                  <a:pt x="32718" y="12724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72071"/>
              </a:solidFill>
              <a:effectLst/>
              <a:uLnTx/>
              <a:uFillTx/>
              <a:latin typeface="Roboto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任意多边形: 形状 6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/>
          <p:nvPr/>
        </p:nvSpPr>
        <p:spPr>
          <a:xfrm>
            <a:off x="7589396" y="4478700"/>
            <a:ext cx="3950369" cy="1201759"/>
          </a:xfrm>
          <a:custGeom>
            <a:avLst/>
            <a:gdLst>
              <a:gd name="connsiteX0" fmla="*/ 806996 w 3950369"/>
              <a:gd name="connsiteY0" fmla="*/ 0 h 1201759"/>
              <a:gd name="connsiteX1" fmla="*/ 3950369 w 3950369"/>
              <a:gd name="connsiteY1" fmla="*/ 0 h 1201759"/>
              <a:gd name="connsiteX2" fmla="*/ 3950369 w 3950369"/>
              <a:gd name="connsiteY2" fmla="*/ 1201759 h 1201759"/>
              <a:gd name="connsiteX3" fmla="*/ 0 w 3950369"/>
              <a:gd name="connsiteY3" fmla="*/ 1201759 h 1201759"/>
              <a:gd name="connsiteX4" fmla="*/ 30332 w 3950369"/>
              <a:gd name="connsiteY4" fmla="*/ 1179077 h 1201759"/>
              <a:gd name="connsiteX5" fmla="*/ 796933 w 3950369"/>
              <a:gd name="connsiteY5" fmla="*/ 39136 h 1201759"/>
              <a:gd name="connsiteX6" fmla="*/ 806996 w 3950369"/>
              <a:gd name="connsiteY6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0369" h="1201759">
                <a:moveTo>
                  <a:pt x="806996" y="0"/>
                </a:moveTo>
                <a:lnTo>
                  <a:pt x="3950369" y="0"/>
                </a:lnTo>
                <a:lnTo>
                  <a:pt x="3950369" y="1201759"/>
                </a:lnTo>
                <a:lnTo>
                  <a:pt x="0" y="1201759"/>
                </a:lnTo>
                <a:lnTo>
                  <a:pt x="30332" y="1179077"/>
                </a:lnTo>
                <a:cubicBezTo>
                  <a:pt x="386450" y="885183"/>
                  <a:pt x="656481" y="490705"/>
                  <a:pt x="796933" y="39136"/>
                </a:cubicBezTo>
                <a:lnTo>
                  <a:pt x="80699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72071"/>
              </a:solidFill>
              <a:effectLst/>
              <a:uLnTx/>
              <a:uFillTx/>
              <a:latin typeface="Roboto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 txBox="1"/>
          <p:nvPr/>
        </p:nvSpPr>
        <p:spPr>
          <a:xfrm>
            <a:off x="8736018" y="3457797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产品体验优势</a:t>
            </a:r>
            <a:endParaRPr lang="en-US" altLang="zh-CN" b="1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产品优势详细说明产品优势详细说明</a:t>
            </a:r>
            <a:endParaRPr lang="en-US" altLang="zh-CN" sz="1200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 txBox="1"/>
          <p:nvPr/>
        </p:nvSpPr>
        <p:spPr>
          <a:xfrm>
            <a:off x="8462220" y="4748301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制造成本优势</a:t>
            </a:r>
            <a:endParaRPr lang="en-US" altLang="zh-CN" b="1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产品优势详细说明产品优势详细说明</a:t>
            </a:r>
            <a:endParaRPr lang="en-US" altLang="zh-CN" sz="1200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 txBox="1"/>
          <p:nvPr/>
        </p:nvSpPr>
        <p:spPr>
          <a:xfrm>
            <a:off x="8462220" y="2180779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产品定位优势</a:t>
            </a:r>
            <a:endParaRPr lang="en-US" altLang="zh-CN" b="1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产品优势详细说明产品优势详细说明</a:t>
            </a:r>
            <a:endParaRPr lang="en-US" altLang="zh-CN" sz="1200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任意多边形: 形状 1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/>
          <p:nvPr/>
        </p:nvSpPr>
        <p:spPr>
          <a:xfrm>
            <a:off x="652237" y="1904229"/>
            <a:ext cx="3968871" cy="1201759"/>
          </a:xfrm>
          <a:custGeom>
            <a:avLst/>
            <a:gdLst>
              <a:gd name="connsiteX0" fmla="*/ 0 w 3968871"/>
              <a:gd name="connsiteY0" fmla="*/ 0 h 1201759"/>
              <a:gd name="connsiteX1" fmla="*/ 3968871 w 3968871"/>
              <a:gd name="connsiteY1" fmla="*/ 0 h 1201759"/>
              <a:gd name="connsiteX2" fmla="*/ 3909765 w 3968871"/>
              <a:gd name="connsiteY2" fmla="*/ 44198 h 1201759"/>
              <a:gd name="connsiteX3" fmla="*/ 3143164 w 3968871"/>
              <a:gd name="connsiteY3" fmla="*/ 1184139 h 1201759"/>
              <a:gd name="connsiteX4" fmla="*/ 3138634 w 3968871"/>
              <a:gd name="connsiteY4" fmla="*/ 1201759 h 1201759"/>
              <a:gd name="connsiteX5" fmla="*/ 0 w 3968871"/>
              <a:gd name="connsiteY5" fmla="*/ 1201759 h 1201759"/>
              <a:gd name="connsiteX6" fmla="*/ 0 w 3968871"/>
              <a:gd name="connsiteY6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8871" h="1201759">
                <a:moveTo>
                  <a:pt x="0" y="0"/>
                </a:moveTo>
                <a:lnTo>
                  <a:pt x="3968871" y="0"/>
                </a:lnTo>
                <a:lnTo>
                  <a:pt x="3909765" y="44198"/>
                </a:lnTo>
                <a:cubicBezTo>
                  <a:pt x="3553647" y="338093"/>
                  <a:pt x="3283616" y="732571"/>
                  <a:pt x="3143164" y="1184139"/>
                </a:cubicBezTo>
                <a:lnTo>
                  <a:pt x="3138634" y="1201759"/>
                </a:lnTo>
                <a:lnTo>
                  <a:pt x="0" y="120175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72071"/>
              </a:solidFill>
              <a:effectLst/>
              <a:uLnTx/>
              <a:uFillTx/>
              <a:latin typeface="Roboto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任意多边形: 形状 3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/>
          <p:nvPr/>
        </p:nvSpPr>
        <p:spPr>
          <a:xfrm>
            <a:off x="652237" y="3191465"/>
            <a:ext cx="3116655" cy="1201759"/>
          </a:xfrm>
          <a:custGeom>
            <a:avLst/>
            <a:gdLst>
              <a:gd name="connsiteX0" fmla="*/ 0 w 3116655"/>
              <a:gd name="connsiteY0" fmla="*/ 0 h 1201759"/>
              <a:gd name="connsiteX1" fmla="*/ 3116655 w 3116655"/>
              <a:gd name="connsiteY1" fmla="*/ 0 h 1201759"/>
              <a:gd name="connsiteX2" fmla="*/ 3083937 w 3116655"/>
              <a:gd name="connsiteY2" fmla="*/ 127243 h 1201759"/>
              <a:gd name="connsiteX3" fmla="*/ 3035106 w 3116655"/>
              <a:gd name="connsiteY3" fmla="*/ 611637 h 1201759"/>
              <a:gd name="connsiteX4" fmla="*/ 3083937 w 3116655"/>
              <a:gd name="connsiteY4" fmla="*/ 1096031 h 1201759"/>
              <a:gd name="connsiteX5" fmla="*/ 3111123 w 3116655"/>
              <a:gd name="connsiteY5" fmla="*/ 1201759 h 1201759"/>
              <a:gd name="connsiteX6" fmla="*/ 0 w 3116655"/>
              <a:gd name="connsiteY6" fmla="*/ 1201759 h 1201759"/>
              <a:gd name="connsiteX7" fmla="*/ 0 w 3116655"/>
              <a:gd name="connsiteY7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6655" h="1201759">
                <a:moveTo>
                  <a:pt x="0" y="0"/>
                </a:moveTo>
                <a:lnTo>
                  <a:pt x="3116655" y="0"/>
                </a:lnTo>
                <a:lnTo>
                  <a:pt x="3083937" y="127243"/>
                </a:lnTo>
                <a:cubicBezTo>
                  <a:pt x="3051920" y="283707"/>
                  <a:pt x="3035106" y="445709"/>
                  <a:pt x="3035106" y="611637"/>
                </a:cubicBezTo>
                <a:cubicBezTo>
                  <a:pt x="3035106" y="777566"/>
                  <a:pt x="3051920" y="939567"/>
                  <a:pt x="3083937" y="1096031"/>
                </a:cubicBezTo>
                <a:lnTo>
                  <a:pt x="3111123" y="1201759"/>
                </a:lnTo>
                <a:lnTo>
                  <a:pt x="0" y="120175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72071"/>
              </a:solidFill>
              <a:effectLst/>
              <a:uLnTx/>
              <a:uFillTx/>
              <a:latin typeface="Roboto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任意多边形: 形状 5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/>
          <p:nvPr/>
        </p:nvSpPr>
        <p:spPr>
          <a:xfrm>
            <a:off x="652236" y="4478700"/>
            <a:ext cx="3940098" cy="1201759"/>
          </a:xfrm>
          <a:custGeom>
            <a:avLst/>
            <a:gdLst>
              <a:gd name="connsiteX0" fmla="*/ 0 w 3940098"/>
              <a:gd name="connsiteY0" fmla="*/ 0 h 1201759"/>
              <a:gd name="connsiteX1" fmla="*/ 3133101 w 3940098"/>
              <a:gd name="connsiteY1" fmla="*/ 0 h 1201759"/>
              <a:gd name="connsiteX2" fmla="*/ 3143164 w 3940098"/>
              <a:gd name="connsiteY2" fmla="*/ 39136 h 1201759"/>
              <a:gd name="connsiteX3" fmla="*/ 3909765 w 3940098"/>
              <a:gd name="connsiteY3" fmla="*/ 1179077 h 1201759"/>
              <a:gd name="connsiteX4" fmla="*/ 3940098 w 3940098"/>
              <a:gd name="connsiteY4" fmla="*/ 1201759 h 1201759"/>
              <a:gd name="connsiteX5" fmla="*/ 0 w 3940098"/>
              <a:gd name="connsiteY5" fmla="*/ 1201759 h 1201759"/>
              <a:gd name="connsiteX6" fmla="*/ 0 w 3940098"/>
              <a:gd name="connsiteY6" fmla="*/ 0 h 120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0098" h="1201759">
                <a:moveTo>
                  <a:pt x="0" y="0"/>
                </a:moveTo>
                <a:lnTo>
                  <a:pt x="3133101" y="0"/>
                </a:lnTo>
                <a:lnTo>
                  <a:pt x="3143164" y="39136"/>
                </a:lnTo>
                <a:cubicBezTo>
                  <a:pt x="3283616" y="490705"/>
                  <a:pt x="3553647" y="885183"/>
                  <a:pt x="3909765" y="1179077"/>
                </a:cubicBezTo>
                <a:lnTo>
                  <a:pt x="3940098" y="1201759"/>
                </a:lnTo>
                <a:lnTo>
                  <a:pt x="0" y="120175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72071"/>
              </a:solidFill>
              <a:effectLst/>
              <a:uLnTx/>
              <a:uFillTx/>
              <a:latin typeface="Roboto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 txBox="1"/>
          <p:nvPr/>
        </p:nvSpPr>
        <p:spPr>
          <a:xfrm>
            <a:off x="986240" y="2113531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r" eaLnBrk="0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企业形象优势</a:t>
            </a:r>
            <a:endParaRPr lang="en-US" altLang="zh-CN" b="1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产品优势详细说明产品优势详细说明</a:t>
            </a:r>
            <a:endParaRPr lang="en-US" altLang="zh-CN" sz="1200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 txBox="1"/>
          <p:nvPr/>
        </p:nvSpPr>
        <p:spPr>
          <a:xfrm>
            <a:off x="795236" y="3457797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r" eaLnBrk="0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综合实力优势</a:t>
            </a:r>
            <a:endParaRPr lang="en-US" altLang="zh-CN" b="1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产品优势详细说明产品优势详细说明</a:t>
            </a:r>
            <a:endParaRPr lang="en-US" altLang="zh-CN" sz="1200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 Box 39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 txBox="1"/>
          <p:nvPr/>
        </p:nvSpPr>
        <p:spPr>
          <a:xfrm>
            <a:off x="809225" y="4664157"/>
            <a:ext cx="2705380" cy="6690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r" eaLnBrk="0" hangingPunct="0">
              <a:lnSpc>
                <a:spcPct val="130000"/>
              </a:lnSpc>
            </a:pPr>
            <a:r>
              <a:rPr lang="zh-CN" altLang="en-US" b="1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企业营销优势</a:t>
            </a:r>
            <a:endParaRPr lang="en-US" altLang="zh-CN" b="1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0" hangingPunct="0">
              <a:lnSpc>
                <a:spcPct val="130000"/>
              </a:lnSpc>
            </a:pPr>
            <a:r>
              <a:rPr lang="zh-CN" altLang="en-US" sz="1200" dirty="0">
                <a:solidFill>
                  <a:srgbClr val="172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产品优势详细说明产品优势详细说明</a:t>
            </a:r>
            <a:endParaRPr lang="en-US" altLang="zh-CN" sz="1200" dirty="0">
              <a:solidFill>
                <a:srgbClr val="172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形状 60"/>
          <p:cNvSpPr/>
          <p:nvPr/>
        </p:nvSpPr>
        <p:spPr>
          <a:xfrm>
            <a:off x="5731182" y="3049369"/>
            <a:ext cx="744348" cy="609012"/>
          </a:xfrm>
          <a:custGeom>
            <a:avLst/>
            <a:gdLst>
              <a:gd name="connsiteX0" fmla="*/ 381000 w 419100"/>
              <a:gd name="connsiteY0" fmla="*/ 304800 h 342900"/>
              <a:gd name="connsiteX1" fmla="*/ 419100 w 419100"/>
              <a:gd name="connsiteY1" fmla="*/ 304800 h 342900"/>
              <a:gd name="connsiteX2" fmla="*/ 419100 w 419100"/>
              <a:gd name="connsiteY2" fmla="*/ 342900 h 342900"/>
              <a:gd name="connsiteX3" fmla="*/ 0 w 419100"/>
              <a:gd name="connsiteY3" fmla="*/ 342900 h 342900"/>
              <a:gd name="connsiteX4" fmla="*/ 0 w 419100"/>
              <a:gd name="connsiteY4" fmla="*/ 304800 h 342900"/>
              <a:gd name="connsiteX5" fmla="*/ 38100 w 419100"/>
              <a:gd name="connsiteY5" fmla="*/ 304800 h 342900"/>
              <a:gd name="connsiteX6" fmla="*/ 38100 w 419100"/>
              <a:gd name="connsiteY6" fmla="*/ 19050 h 342900"/>
              <a:gd name="connsiteX7" fmla="*/ 57150 w 419100"/>
              <a:gd name="connsiteY7" fmla="*/ 0 h 342900"/>
              <a:gd name="connsiteX8" fmla="*/ 247650 w 419100"/>
              <a:gd name="connsiteY8" fmla="*/ 0 h 342900"/>
              <a:gd name="connsiteX9" fmla="*/ 266700 w 419100"/>
              <a:gd name="connsiteY9" fmla="*/ 19050 h 342900"/>
              <a:gd name="connsiteX10" fmla="*/ 266700 w 419100"/>
              <a:gd name="connsiteY10" fmla="*/ 304800 h 342900"/>
              <a:gd name="connsiteX11" fmla="*/ 304800 w 419100"/>
              <a:gd name="connsiteY11" fmla="*/ 304800 h 342900"/>
              <a:gd name="connsiteX12" fmla="*/ 304800 w 419100"/>
              <a:gd name="connsiteY12" fmla="*/ 114300 h 342900"/>
              <a:gd name="connsiteX13" fmla="*/ 361950 w 419100"/>
              <a:gd name="connsiteY13" fmla="*/ 114300 h 342900"/>
              <a:gd name="connsiteX14" fmla="*/ 381000 w 419100"/>
              <a:gd name="connsiteY14" fmla="*/ 133350 h 342900"/>
              <a:gd name="connsiteX15" fmla="*/ 381000 w 419100"/>
              <a:gd name="connsiteY15" fmla="*/ 304800 h 342900"/>
              <a:gd name="connsiteX16" fmla="*/ 114300 w 419100"/>
              <a:gd name="connsiteY16" fmla="*/ 152400 h 342900"/>
              <a:gd name="connsiteX17" fmla="*/ 114300 w 419100"/>
              <a:gd name="connsiteY17" fmla="*/ 190500 h 342900"/>
              <a:gd name="connsiteX18" fmla="*/ 190500 w 419100"/>
              <a:gd name="connsiteY18" fmla="*/ 190500 h 342900"/>
              <a:gd name="connsiteX19" fmla="*/ 190500 w 419100"/>
              <a:gd name="connsiteY19" fmla="*/ 152400 h 342900"/>
              <a:gd name="connsiteX20" fmla="*/ 114300 w 419100"/>
              <a:gd name="connsiteY20" fmla="*/ 152400 h 342900"/>
              <a:gd name="connsiteX21" fmla="*/ 114300 w 419100"/>
              <a:gd name="connsiteY21" fmla="*/ 76200 h 342900"/>
              <a:gd name="connsiteX22" fmla="*/ 114300 w 419100"/>
              <a:gd name="connsiteY22" fmla="*/ 114300 h 342900"/>
              <a:gd name="connsiteX23" fmla="*/ 190500 w 419100"/>
              <a:gd name="connsiteY23" fmla="*/ 114300 h 342900"/>
              <a:gd name="connsiteX24" fmla="*/ 190500 w 419100"/>
              <a:gd name="connsiteY24" fmla="*/ 76200 h 342900"/>
              <a:gd name="connsiteX25" fmla="*/ 114300 w 419100"/>
              <a:gd name="connsiteY25" fmla="*/ 762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9100" h="342900">
                <a:moveTo>
                  <a:pt x="381000" y="304800"/>
                </a:moveTo>
                <a:lnTo>
                  <a:pt x="419100" y="304800"/>
                </a:lnTo>
                <a:lnTo>
                  <a:pt x="419100" y="342900"/>
                </a:lnTo>
                <a:lnTo>
                  <a:pt x="0" y="342900"/>
                </a:lnTo>
                <a:lnTo>
                  <a:pt x="0" y="304800"/>
                </a:lnTo>
                <a:lnTo>
                  <a:pt x="38100" y="304800"/>
                </a:lnTo>
                <a:lnTo>
                  <a:pt x="38100" y="19050"/>
                </a:lnTo>
                <a:cubicBezTo>
                  <a:pt x="38100" y="8529"/>
                  <a:pt x="46629" y="0"/>
                  <a:pt x="57150" y="0"/>
                </a:cubicBezTo>
                <a:lnTo>
                  <a:pt x="247650" y="0"/>
                </a:lnTo>
                <a:cubicBezTo>
                  <a:pt x="258171" y="0"/>
                  <a:pt x="266700" y="8529"/>
                  <a:pt x="266700" y="19050"/>
                </a:cubicBezTo>
                <a:lnTo>
                  <a:pt x="266700" y="304800"/>
                </a:lnTo>
                <a:lnTo>
                  <a:pt x="304800" y="304800"/>
                </a:lnTo>
                <a:lnTo>
                  <a:pt x="304800" y="114300"/>
                </a:lnTo>
                <a:lnTo>
                  <a:pt x="361950" y="114300"/>
                </a:lnTo>
                <a:cubicBezTo>
                  <a:pt x="372471" y="114300"/>
                  <a:pt x="381000" y="122829"/>
                  <a:pt x="381000" y="133350"/>
                </a:cubicBezTo>
                <a:lnTo>
                  <a:pt x="381000" y="304800"/>
                </a:lnTo>
                <a:close/>
                <a:moveTo>
                  <a:pt x="114300" y="152400"/>
                </a:moveTo>
                <a:lnTo>
                  <a:pt x="114300" y="190500"/>
                </a:lnTo>
                <a:lnTo>
                  <a:pt x="190500" y="190500"/>
                </a:lnTo>
                <a:lnTo>
                  <a:pt x="190500" y="152400"/>
                </a:lnTo>
                <a:lnTo>
                  <a:pt x="114300" y="152400"/>
                </a:lnTo>
                <a:close/>
                <a:moveTo>
                  <a:pt x="114300" y="76200"/>
                </a:moveTo>
                <a:lnTo>
                  <a:pt x="114300" y="114300"/>
                </a:lnTo>
                <a:lnTo>
                  <a:pt x="190500" y="114300"/>
                </a:lnTo>
                <a:lnTo>
                  <a:pt x="190500" y="76200"/>
                </a:lnTo>
                <a:lnTo>
                  <a:pt x="114300" y="76200"/>
                </a:lnTo>
                <a:close/>
              </a:path>
            </a:pathLst>
          </a:custGeom>
          <a:gradFill flip="none" rotWithShape="1">
            <a:gsLst>
              <a:gs pos="0">
                <a:srgbClr val="0055FF">
                  <a:lumMod val="0"/>
                  <a:lumOff val="100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5400000" scaled="1"/>
            <a:tileRect/>
          </a:gra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微软雅黑" panose="020B0503020204020204" pitchFamily="34" charset="-122"/>
            </a:endParaRPr>
          </a:p>
        </p:txBody>
      </p:sp>
      <p:sp>
        <p:nvSpPr>
          <p:cNvPr id="62" name="Text Box 37" descr="e7d195523061f1c0c30ee18c1b05f65d12b38e2533cb2ccdAE0CC34CB5CBEBFAEC353FED4DECE97C3E379FD1D933F5E4DC18EF8EA6B7A1130D5F6DE9DD2BE4B0A8C9126ACE5083D1F5A9E323B29CCFC7A0F015870C7EDFD497DF10C5E614BBE82DF23E8101B4FD55052F7945C8867B77930E0CA200F91730BB78567110BDAEEFF7FF113567E2D723"/>
          <p:cNvSpPr txBox="1"/>
          <p:nvPr/>
        </p:nvSpPr>
        <p:spPr>
          <a:xfrm>
            <a:off x="5207356" y="4239400"/>
            <a:ext cx="1804213" cy="276999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/>
            <a:r>
              <a:rPr lang="en-GB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Enterprise advantages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这是一段大标题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"/>
          <p:cNvSpPr/>
          <p:nvPr/>
        </p:nvSpPr>
        <p:spPr>
          <a:xfrm>
            <a:off x="8021158" y="2348966"/>
            <a:ext cx="3722052" cy="3098454"/>
          </a:xfrm>
          <a:prstGeom prst="roundRect">
            <a:avLst>
              <a:gd name="adj" fmla="val 4317"/>
            </a:avLst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">
            <a:miter lim="400000"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294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14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5" name="圆角矩形"/>
          <p:cNvSpPr/>
          <p:nvPr/>
        </p:nvSpPr>
        <p:spPr>
          <a:xfrm>
            <a:off x="4070306" y="2348966"/>
            <a:ext cx="3792984" cy="3098454"/>
          </a:xfrm>
          <a:prstGeom prst="roundRect">
            <a:avLst>
              <a:gd name="adj" fmla="val 4317"/>
            </a:avLst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">
            <a:miter lim="400000"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294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solidFill>
                  <a:srgbClr val="455CD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145" b="0" i="0" u="none" strike="noStrike" kern="1200" cap="none" spc="0" normalizeH="0" baseline="0" noProof="0">
              <a:ln>
                <a:noFill/>
              </a:ln>
              <a:solidFill>
                <a:srgbClr val="455CDB"/>
              </a:solidFill>
              <a:effectLst/>
              <a:highlight>
                <a:srgbClr val="C0C0C0"/>
              </a:highlight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8" name="圆角矩形"/>
          <p:cNvSpPr/>
          <p:nvPr/>
        </p:nvSpPr>
        <p:spPr>
          <a:xfrm>
            <a:off x="448789" y="2351306"/>
            <a:ext cx="3463648" cy="3098454"/>
          </a:xfrm>
          <a:prstGeom prst="roundRect">
            <a:avLst>
              <a:gd name="adj" fmla="val 3847"/>
            </a:avLst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">
            <a:miter lim="400000"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294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14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7636" y="3598917"/>
            <a:ext cx="2985955" cy="13034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78" tIns="34289" rIns="68578" bIns="34289" anchor="t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EL-GB"/>
              </a:rPr>
              <a:t>上海人工智能实验室致力于打造“突破型、引领型、平台型”一体化的大型综合研究基地，目标建成国际一流的人工智能实验室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EL-GB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3663" y="3031517"/>
            <a:ext cx="2273901" cy="4762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78" tIns="34289" rIns="68578" bIns="34289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39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小标题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0339A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lt"/>
              <a:sym typeface="FZLanTingHeiS-EL-GB"/>
            </a:endParaRPr>
          </a:p>
        </p:txBody>
      </p:sp>
      <p:sp>
        <p:nvSpPr>
          <p:cNvPr id="19" name="右箭头 18"/>
          <p:cNvSpPr/>
          <p:nvPr/>
        </p:nvSpPr>
        <p:spPr>
          <a:xfrm rot="10800000">
            <a:off x="3521051" y="3001944"/>
            <a:ext cx="758347" cy="539902"/>
          </a:xfrm>
          <a:prstGeom prst="rightArrow">
            <a:avLst/>
          </a:prstGeom>
          <a:solidFill>
            <a:srgbClr val="0339A6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8" tIns="14288" rIns="14288" bIns="14288" numCol="1" spcCol="38100" rtlCol="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7628118" y="3001387"/>
            <a:ext cx="758347" cy="541017"/>
          </a:xfrm>
          <a:prstGeom prst="rightArrow">
            <a:avLst/>
          </a:prstGeom>
          <a:solidFill>
            <a:srgbClr val="0339A6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8" tIns="14288" rIns="14288" bIns="14288" numCol="1" spcCol="38100" rtlCol="0" fromWordArt="0" anchor="ctr" anchorCtr="0" forceAA="0" compatLnSpc="1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7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728988" y="1998967"/>
            <a:ext cx="903249" cy="903249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16699" y="1998967"/>
            <a:ext cx="903249" cy="903249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9430559" y="1998967"/>
            <a:ext cx="903249" cy="903249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1637" y="2133672"/>
            <a:ext cx="541483" cy="56647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45" y="2032468"/>
            <a:ext cx="411739" cy="76888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47" y="2179723"/>
            <a:ext cx="536472" cy="474373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473821" y="3598917"/>
            <a:ext cx="2985955" cy="13034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78" tIns="34289" rIns="68578" bIns="34289" anchor="t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EL-GB"/>
              </a:rPr>
              <a:t>上海人工智能实验室致力于打造“突破型、引领型、平台型”一体化的大型综合研究基地，目标建成国际一流的人工智能实验室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EL-GB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29848" y="3031517"/>
            <a:ext cx="2273901" cy="4762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78" tIns="34289" rIns="68578" bIns="34289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39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小标题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0339A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lt"/>
              <a:sym typeface="FZLanTingHeiS-EL-GB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89207" y="3598917"/>
            <a:ext cx="2985955" cy="13034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78" tIns="34289" rIns="68578" bIns="34289" anchor="t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EL-GB"/>
              </a:rPr>
              <a:t>上海人工智能实验室致力于打造“突破型、引领型、平台型”一体化的大型综合研究基地，目标建成国际一流的人工智能实验室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EL-GB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745234" y="3031517"/>
            <a:ext cx="2273901" cy="4762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78" tIns="34289" rIns="68578" bIns="34289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39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小标题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0339A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lt"/>
              <a:sym typeface="FZLanTingHeiS-EL-GB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Text Placeholder 1"/>
          <p:cNvSpPr txBox="1"/>
          <p:nvPr/>
        </p:nvSpPr>
        <p:spPr bwMode="gray">
          <a:xfrm>
            <a:off x="684968" y="500281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zh-CN" altLang="en-US" sz="3200" b="1" kern="0" dirty="0">
                <a:solidFill>
                  <a:srgbClr val="023AA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素材：</a:t>
            </a:r>
            <a:r>
              <a:rPr lang="en-US" altLang="zh-CN" sz="3200" b="1" kern="0" dirty="0">
                <a:solidFill>
                  <a:srgbClr val="023AA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icon</a:t>
            </a:r>
            <a:r>
              <a:rPr lang="zh-CN" altLang="en-US" sz="1600" b="1" kern="0" dirty="0">
                <a:solidFill>
                  <a:srgbClr val="023AA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CN" sz="1600" b="1" kern="0" dirty="0">
                <a:solidFill>
                  <a:srgbClr val="023AA0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1"/>
              </a:rPr>
              <a:t>www.iconfont.cn</a:t>
            </a:r>
            <a:r>
              <a:rPr lang="zh-CN" altLang="en-US" sz="1600" b="1" kern="0" dirty="0">
                <a:solidFill>
                  <a:srgbClr val="023AA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免费素材）</a:t>
            </a:r>
            <a:endParaRPr lang="zh-CN" altLang="en-US" sz="1600" b="1" kern="0" dirty="0">
              <a:solidFill>
                <a:srgbClr val="023AA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69" y="3170673"/>
            <a:ext cx="524860" cy="4694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985" y="2195292"/>
            <a:ext cx="480505" cy="502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466" y="1296805"/>
            <a:ext cx="537796" cy="5377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139" y="1311590"/>
            <a:ext cx="574757" cy="5082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6012" y="1309742"/>
            <a:ext cx="654225" cy="5119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272" y="1289413"/>
            <a:ext cx="646834" cy="5525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9383" y="3143876"/>
            <a:ext cx="332657" cy="5230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977" y="2176811"/>
            <a:ext cx="508226" cy="5396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799" y="3160509"/>
            <a:ext cx="391796" cy="489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4666" y="2187900"/>
            <a:ext cx="482353" cy="5174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4169" y="2167571"/>
            <a:ext cx="504531" cy="5581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9456" y="2192520"/>
            <a:ext cx="476808" cy="50822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5296" y="3093053"/>
            <a:ext cx="334505" cy="62465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11000" y="2185128"/>
            <a:ext cx="523011" cy="52301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0175" y="2186976"/>
            <a:ext cx="524859" cy="51931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67502" y="2183280"/>
            <a:ext cx="526707" cy="52670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1133" y="2185128"/>
            <a:ext cx="530403" cy="52301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45987" y="3171597"/>
            <a:ext cx="508226" cy="46756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93106" y="1273704"/>
            <a:ext cx="583998" cy="58399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01141" y="1304198"/>
            <a:ext cx="632049" cy="52301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70225" y="1282945"/>
            <a:ext cx="585846" cy="56551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37471" y="3143876"/>
            <a:ext cx="528555" cy="52301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2233" y="2177735"/>
            <a:ext cx="467568" cy="53779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25931" y="1299577"/>
            <a:ext cx="550733" cy="53225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65518" y="3166977"/>
            <a:ext cx="430607" cy="47680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13699" y="1311590"/>
            <a:ext cx="550732" cy="50822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59249" y="3143876"/>
            <a:ext cx="523011" cy="52301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79853" y="3178065"/>
            <a:ext cx="574758" cy="45463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49284" y="3142028"/>
            <a:ext cx="526707" cy="52670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4650" y="1304198"/>
            <a:ext cx="604327" cy="52301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976297" y="1319907"/>
            <a:ext cx="639441" cy="49159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437618" y="4074515"/>
            <a:ext cx="375139" cy="499069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19792" y="4082888"/>
            <a:ext cx="291403" cy="48232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725159" y="4995969"/>
            <a:ext cx="505769" cy="45552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772318" y="5029463"/>
            <a:ext cx="505769" cy="388538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587078" y="4067815"/>
            <a:ext cx="358393" cy="51246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917632" y="4081213"/>
            <a:ext cx="485672" cy="48567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960954" y="4999319"/>
            <a:ext cx="448827" cy="44882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951171" y="4994294"/>
            <a:ext cx="505769" cy="458877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876684" y="5036163"/>
            <a:ext cx="505769" cy="37513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785516" y="4074514"/>
            <a:ext cx="284705" cy="49907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923843" y="4999318"/>
            <a:ext cx="495721" cy="44882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704797" y="4984246"/>
            <a:ext cx="478972" cy="478972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998330" y="4969173"/>
            <a:ext cx="522516" cy="509118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819477" y="4967498"/>
            <a:ext cx="515817" cy="512468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062233" y="4979221"/>
            <a:ext cx="532565" cy="489022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91133" y="4994294"/>
            <a:ext cx="472274" cy="458876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844542" y="4047718"/>
            <a:ext cx="254560" cy="552662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873423" y="4062792"/>
            <a:ext cx="435429" cy="52251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177625" y="4087912"/>
            <a:ext cx="485672" cy="472274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083173" y="4072839"/>
            <a:ext cx="532565" cy="50242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91133" y="4067815"/>
            <a:ext cx="452178" cy="512468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789876" y="5868952"/>
            <a:ext cx="472629" cy="50237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697503" y="5852206"/>
            <a:ext cx="551951" cy="535426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802927" y="5880676"/>
            <a:ext cx="482545" cy="47924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6865386" y="5870628"/>
            <a:ext cx="492460" cy="49907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825894" y="5852206"/>
            <a:ext cx="499070" cy="535426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654707" y="5885700"/>
            <a:ext cx="502374" cy="469323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78012" y="5889050"/>
            <a:ext cx="436273" cy="462714"/>
          </a:xfrm>
          <a:prstGeom prst="rect">
            <a:avLst/>
          </a:prstGeom>
        </p:spPr>
      </p:pic>
      <p:pic>
        <p:nvPicPr>
          <p:cNvPr id="3" name="object 10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7898268" y="5889035"/>
            <a:ext cx="514830" cy="499070"/>
          </a:xfrm>
          <a:prstGeom prst="rect">
            <a:avLst/>
          </a:prstGeom>
        </p:spPr>
      </p:pic>
      <p:grpSp>
        <p:nvGrpSpPr>
          <p:cNvPr id="4" name="object 2"/>
          <p:cNvGrpSpPr/>
          <p:nvPr/>
        </p:nvGrpSpPr>
        <p:grpSpPr>
          <a:xfrm>
            <a:off x="11092424" y="5884713"/>
            <a:ext cx="502374" cy="503770"/>
            <a:chOff x="1873754" y="1985005"/>
            <a:chExt cx="685165" cy="687070"/>
          </a:xfrm>
        </p:grpSpPr>
        <p:sp>
          <p:nvSpPr>
            <p:cNvPr id="15" name="object 3"/>
            <p:cNvSpPr/>
            <p:nvPr/>
          </p:nvSpPr>
          <p:spPr>
            <a:xfrm>
              <a:off x="1956822" y="2065020"/>
              <a:ext cx="523875" cy="524510"/>
            </a:xfrm>
            <a:custGeom>
              <a:avLst/>
              <a:gdLst/>
              <a:ahLst/>
              <a:cxnLst/>
              <a:rect l="l" t="t" r="r" b="b"/>
              <a:pathLst>
                <a:path w="523875" h="524510">
                  <a:moveTo>
                    <a:pt x="261734" y="0"/>
                  </a:moveTo>
                  <a:lnTo>
                    <a:pt x="214717" y="4227"/>
                  </a:lnTo>
                  <a:lnTo>
                    <a:pt x="170453" y="16412"/>
                  </a:lnTo>
                  <a:lnTo>
                    <a:pt x="129682" y="35813"/>
                  </a:lnTo>
                  <a:lnTo>
                    <a:pt x="93149" y="61686"/>
                  </a:lnTo>
                  <a:lnTo>
                    <a:pt x="61594" y="93287"/>
                  </a:lnTo>
                  <a:lnTo>
                    <a:pt x="35759" y="129874"/>
                  </a:lnTo>
                  <a:lnTo>
                    <a:pt x="16387" y="170703"/>
                  </a:lnTo>
                  <a:lnTo>
                    <a:pt x="4220" y="215031"/>
                  </a:lnTo>
                  <a:lnTo>
                    <a:pt x="0" y="262115"/>
                  </a:lnTo>
                  <a:lnTo>
                    <a:pt x="4220" y="309202"/>
                  </a:lnTo>
                  <a:lnTo>
                    <a:pt x="16387" y="353534"/>
                  </a:lnTo>
                  <a:lnTo>
                    <a:pt x="35759" y="394367"/>
                  </a:lnTo>
                  <a:lnTo>
                    <a:pt x="61594" y="430958"/>
                  </a:lnTo>
                  <a:lnTo>
                    <a:pt x="93149" y="462563"/>
                  </a:lnTo>
                  <a:lnTo>
                    <a:pt x="129682" y="488438"/>
                  </a:lnTo>
                  <a:lnTo>
                    <a:pt x="170453" y="507841"/>
                  </a:lnTo>
                  <a:lnTo>
                    <a:pt x="214717" y="520028"/>
                  </a:lnTo>
                  <a:lnTo>
                    <a:pt x="261734" y="524256"/>
                  </a:lnTo>
                  <a:lnTo>
                    <a:pt x="308752" y="520028"/>
                  </a:lnTo>
                  <a:lnTo>
                    <a:pt x="353018" y="507841"/>
                  </a:lnTo>
                  <a:lnTo>
                    <a:pt x="383030" y="493560"/>
                  </a:lnTo>
                  <a:lnTo>
                    <a:pt x="261734" y="493560"/>
                  </a:lnTo>
                  <a:lnTo>
                    <a:pt x="257607" y="489191"/>
                  </a:lnTo>
                  <a:lnTo>
                    <a:pt x="215328" y="489191"/>
                  </a:lnTo>
                  <a:lnTo>
                    <a:pt x="185189" y="480678"/>
                  </a:lnTo>
                  <a:lnTo>
                    <a:pt x="156775" y="468469"/>
                  </a:lnTo>
                  <a:lnTo>
                    <a:pt x="130502" y="452809"/>
                  </a:lnTo>
                  <a:lnTo>
                    <a:pt x="106781" y="433946"/>
                  </a:lnTo>
                  <a:lnTo>
                    <a:pt x="120735" y="426401"/>
                  </a:lnTo>
                  <a:lnTo>
                    <a:pt x="135015" y="419596"/>
                  </a:lnTo>
                  <a:lnTo>
                    <a:pt x="149620" y="413613"/>
                  </a:lnTo>
                  <a:lnTo>
                    <a:pt x="159439" y="410273"/>
                  </a:lnTo>
                  <a:lnTo>
                    <a:pt x="84886" y="410273"/>
                  </a:lnTo>
                  <a:lnTo>
                    <a:pt x="64114" y="381064"/>
                  </a:lnTo>
                  <a:lnTo>
                    <a:pt x="48017" y="348896"/>
                  </a:lnTo>
                  <a:lnTo>
                    <a:pt x="37009" y="314107"/>
                  </a:lnTo>
                  <a:lnTo>
                    <a:pt x="31496" y="277012"/>
                  </a:lnTo>
                  <a:lnTo>
                    <a:pt x="162878" y="277012"/>
                  </a:lnTo>
                  <a:lnTo>
                    <a:pt x="162801" y="276136"/>
                  </a:lnTo>
                  <a:lnTo>
                    <a:pt x="522236" y="276136"/>
                  </a:lnTo>
                  <a:lnTo>
                    <a:pt x="523494" y="262115"/>
                  </a:lnTo>
                  <a:lnTo>
                    <a:pt x="522158" y="247218"/>
                  </a:lnTo>
                  <a:lnTo>
                    <a:pt x="390410" y="247218"/>
                  </a:lnTo>
                  <a:lnTo>
                    <a:pt x="390410" y="246341"/>
                  </a:lnTo>
                  <a:lnTo>
                    <a:pt x="30632" y="246341"/>
                  </a:lnTo>
                  <a:lnTo>
                    <a:pt x="35976" y="210410"/>
                  </a:lnTo>
                  <a:lnTo>
                    <a:pt x="46493" y="176536"/>
                  </a:lnTo>
                  <a:lnTo>
                    <a:pt x="61770" y="145129"/>
                  </a:lnTo>
                  <a:lnTo>
                    <a:pt x="81394" y="116598"/>
                  </a:lnTo>
                  <a:lnTo>
                    <a:pt x="153123" y="116598"/>
                  </a:lnTo>
                  <a:lnTo>
                    <a:pt x="147353" y="114511"/>
                  </a:lnTo>
                  <a:lnTo>
                    <a:pt x="132389" y="108265"/>
                  </a:lnTo>
                  <a:lnTo>
                    <a:pt x="117756" y="101360"/>
                  </a:lnTo>
                  <a:lnTo>
                    <a:pt x="103289" y="93789"/>
                  </a:lnTo>
                  <a:lnTo>
                    <a:pt x="127687" y="73640"/>
                  </a:lnTo>
                  <a:lnTo>
                    <a:pt x="154712" y="56864"/>
                  </a:lnTo>
                  <a:lnTo>
                    <a:pt x="184059" y="43862"/>
                  </a:lnTo>
                  <a:lnTo>
                    <a:pt x="215328" y="35064"/>
                  </a:lnTo>
                  <a:lnTo>
                    <a:pt x="257545" y="35064"/>
                  </a:lnTo>
                  <a:lnTo>
                    <a:pt x="261734" y="30683"/>
                  </a:lnTo>
                  <a:lnTo>
                    <a:pt x="383010" y="30683"/>
                  </a:lnTo>
                  <a:lnTo>
                    <a:pt x="353018" y="16412"/>
                  </a:lnTo>
                  <a:lnTo>
                    <a:pt x="308752" y="4227"/>
                  </a:lnTo>
                  <a:lnTo>
                    <a:pt x="261734" y="0"/>
                  </a:lnTo>
                  <a:close/>
                </a:path>
                <a:path w="523875" h="524510">
                  <a:moveTo>
                    <a:pt x="403752" y="393611"/>
                  </a:moveTo>
                  <a:lnTo>
                    <a:pt x="260858" y="393611"/>
                  </a:lnTo>
                  <a:lnTo>
                    <a:pt x="277913" y="394090"/>
                  </a:lnTo>
                  <a:lnTo>
                    <a:pt x="294887" y="395473"/>
                  </a:lnTo>
                  <a:lnTo>
                    <a:pt x="311700" y="397677"/>
                  </a:lnTo>
                  <a:lnTo>
                    <a:pt x="328269" y="400621"/>
                  </a:lnTo>
                  <a:lnTo>
                    <a:pt x="315157" y="426249"/>
                  </a:lnTo>
                  <a:lnTo>
                    <a:pt x="299588" y="450391"/>
                  </a:lnTo>
                  <a:lnTo>
                    <a:pt x="281726" y="472882"/>
                  </a:lnTo>
                  <a:lnTo>
                    <a:pt x="261734" y="493560"/>
                  </a:lnTo>
                  <a:lnTo>
                    <a:pt x="383030" y="493560"/>
                  </a:lnTo>
                  <a:lnTo>
                    <a:pt x="392210" y="489191"/>
                  </a:lnTo>
                  <a:lnTo>
                    <a:pt x="308140" y="489191"/>
                  </a:lnTo>
                  <a:lnTo>
                    <a:pt x="322719" y="470294"/>
                  </a:lnTo>
                  <a:lnTo>
                    <a:pt x="336265" y="450391"/>
                  </a:lnTo>
                  <a:lnTo>
                    <a:pt x="348254" y="430251"/>
                  </a:lnTo>
                  <a:lnTo>
                    <a:pt x="358902" y="409397"/>
                  </a:lnTo>
                  <a:lnTo>
                    <a:pt x="435267" y="409397"/>
                  </a:lnTo>
                  <a:lnTo>
                    <a:pt x="421986" y="402296"/>
                  </a:lnTo>
                  <a:lnTo>
                    <a:pt x="405079" y="394173"/>
                  </a:lnTo>
                  <a:lnTo>
                    <a:pt x="403752" y="393611"/>
                  </a:lnTo>
                  <a:close/>
                </a:path>
                <a:path w="523875" h="524510">
                  <a:moveTo>
                    <a:pt x="198621" y="408533"/>
                  </a:moveTo>
                  <a:lnTo>
                    <a:pt x="164553" y="408533"/>
                  </a:lnTo>
                  <a:lnTo>
                    <a:pt x="175073" y="429887"/>
                  </a:lnTo>
                  <a:lnTo>
                    <a:pt x="187061" y="450608"/>
                  </a:lnTo>
                  <a:lnTo>
                    <a:pt x="200390" y="470308"/>
                  </a:lnTo>
                  <a:lnTo>
                    <a:pt x="215328" y="489191"/>
                  </a:lnTo>
                  <a:lnTo>
                    <a:pt x="257607" y="489191"/>
                  </a:lnTo>
                  <a:lnTo>
                    <a:pt x="241728" y="472382"/>
                  </a:lnTo>
                  <a:lnTo>
                    <a:pt x="223772" y="449724"/>
                  </a:lnTo>
                  <a:lnTo>
                    <a:pt x="207947" y="425749"/>
                  </a:lnTo>
                  <a:lnTo>
                    <a:pt x="198621" y="408533"/>
                  </a:lnTo>
                  <a:close/>
                </a:path>
                <a:path w="523875" h="524510">
                  <a:moveTo>
                    <a:pt x="435267" y="409397"/>
                  </a:moveTo>
                  <a:lnTo>
                    <a:pt x="358902" y="409397"/>
                  </a:lnTo>
                  <a:lnTo>
                    <a:pt x="373842" y="414470"/>
                  </a:lnTo>
                  <a:lnTo>
                    <a:pt x="388451" y="420362"/>
                  </a:lnTo>
                  <a:lnTo>
                    <a:pt x="402732" y="426908"/>
                  </a:lnTo>
                  <a:lnTo>
                    <a:pt x="416687" y="433946"/>
                  </a:lnTo>
                  <a:lnTo>
                    <a:pt x="392950" y="452815"/>
                  </a:lnTo>
                  <a:lnTo>
                    <a:pt x="366674" y="468474"/>
                  </a:lnTo>
                  <a:lnTo>
                    <a:pt x="338269" y="480680"/>
                  </a:lnTo>
                  <a:lnTo>
                    <a:pt x="308140" y="489191"/>
                  </a:lnTo>
                  <a:lnTo>
                    <a:pt x="392210" y="489191"/>
                  </a:lnTo>
                  <a:lnTo>
                    <a:pt x="393792" y="488438"/>
                  </a:lnTo>
                  <a:lnTo>
                    <a:pt x="430329" y="462563"/>
                  </a:lnTo>
                  <a:lnTo>
                    <a:pt x="461889" y="430958"/>
                  </a:lnTo>
                  <a:lnTo>
                    <a:pt x="475867" y="411162"/>
                  </a:lnTo>
                  <a:lnTo>
                    <a:pt x="438569" y="411162"/>
                  </a:lnTo>
                  <a:lnTo>
                    <a:pt x="435267" y="409397"/>
                  </a:lnTo>
                  <a:close/>
                </a:path>
                <a:path w="523875" h="524510">
                  <a:moveTo>
                    <a:pt x="522236" y="276136"/>
                  </a:moveTo>
                  <a:lnTo>
                    <a:pt x="359765" y="276136"/>
                  </a:lnTo>
                  <a:lnTo>
                    <a:pt x="359765" y="277025"/>
                  </a:lnTo>
                  <a:lnTo>
                    <a:pt x="492836" y="277025"/>
                  </a:lnTo>
                  <a:lnTo>
                    <a:pt x="487185" y="314252"/>
                  </a:lnTo>
                  <a:lnTo>
                    <a:pt x="475875" y="349346"/>
                  </a:lnTo>
                  <a:lnTo>
                    <a:pt x="459478" y="381814"/>
                  </a:lnTo>
                  <a:lnTo>
                    <a:pt x="438569" y="411162"/>
                  </a:lnTo>
                  <a:lnTo>
                    <a:pt x="475867" y="411162"/>
                  </a:lnTo>
                  <a:lnTo>
                    <a:pt x="487727" y="394367"/>
                  </a:lnTo>
                  <a:lnTo>
                    <a:pt x="507102" y="353534"/>
                  </a:lnTo>
                  <a:lnTo>
                    <a:pt x="519272" y="309202"/>
                  </a:lnTo>
                  <a:lnTo>
                    <a:pt x="522236" y="276136"/>
                  </a:lnTo>
                  <a:close/>
                </a:path>
                <a:path w="523875" h="524510">
                  <a:moveTo>
                    <a:pt x="162878" y="277012"/>
                  </a:moveTo>
                  <a:lnTo>
                    <a:pt x="133045" y="277012"/>
                  </a:lnTo>
                  <a:lnTo>
                    <a:pt x="135331" y="303282"/>
                  </a:lnTo>
                  <a:lnTo>
                    <a:pt x="139504" y="329293"/>
                  </a:lnTo>
                  <a:lnTo>
                    <a:pt x="145480" y="354811"/>
                  </a:lnTo>
                  <a:lnTo>
                    <a:pt x="153174" y="379590"/>
                  </a:lnTo>
                  <a:lnTo>
                    <a:pt x="135612" y="385863"/>
                  </a:lnTo>
                  <a:lnTo>
                    <a:pt x="118378" y="392960"/>
                  </a:lnTo>
                  <a:lnTo>
                    <a:pt x="101470" y="401042"/>
                  </a:lnTo>
                  <a:lnTo>
                    <a:pt x="84886" y="410273"/>
                  </a:lnTo>
                  <a:lnTo>
                    <a:pt x="159439" y="410273"/>
                  </a:lnTo>
                  <a:lnTo>
                    <a:pt x="164553" y="408533"/>
                  </a:lnTo>
                  <a:lnTo>
                    <a:pt x="198621" y="408533"/>
                  </a:lnTo>
                  <a:lnTo>
                    <a:pt x="243939" y="394090"/>
                  </a:lnTo>
                  <a:lnTo>
                    <a:pt x="260858" y="393611"/>
                  </a:lnTo>
                  <a:lnTo>
                    <a:pt x="403752" y="393611"/>
                  </a:lnTo>
                  <a:lnTo>
                    <a:pt x="387848" y="386873"/>
                  </a:lnTo>
                  <a:lnTo>
                    <a:pt x="370293" y="380479"/>
                  </a:lnTo>
                  <a:lnTo>
                    <a:pt x="372977" y="371703"/>
                  </a:lnTo>
                  <a:lnTo>
                    <a:pt x="340512" y="371703"/>
                  </a:lnTo>
                  <a:lnTo>
                    <a:pt x="336298" y="370827"/>
                  </a:lnTo>
                  <a:lnTo>
                    <a:pt x="182054" y="370827"/>
                  </a:lnTo>
                  <a:lnTo>
                    <a:pt x="174497" y="348020"/>
                  </a:lnTo>
                  <a:lnTo>
                    <a:pt x="168822" y="324472"/>
                  </a:lnTo>
                  <a:lnTo>
                    <a:pt x="164950" y="300429"/>
                  </a:lnTo>
                  <a:lnTo>
                    <a:pt x="162878" y="277012"/>
                  </a:lnTo>
                  <a:close/>
                </a:path>
                <a:path w="523875" h="524510">
                  <a:moveTo>
                    <a:pt x="390423" y="277025"/>
                  </a:moveTo>
                  <a:lnTo>
                    <a:pt x="359778" y="277025"/>
                  </a:lnTo>
                  <a:lnTo>
                    <a:pt x="357623" y="301310"/>
                  </a:lnTo>
                  <a:lnTo>
                    <a:pt x="353750" y="325350"/>
                  </a:lnTo>
                  <a:lnTo>
                    <a:pt x="348073" y="348900"/>
                  </a:lnTo>
                  <a:lnTo>
                    <a:pt x="340512" y="371703"/>
                  </a:lnTo>
                  <a:lnTo>
                    <a:pt x="372977" y="371703"/>
                  </a:lnTo>
                  <a:lnTo>
                    <a:pt x="377987" y="355317"/>
                  </a:lnTo>
                  <a:lnTo>
                    <a:pt x="383963" y="329742"/>
                  </a:lnTo>
                  <a:lnTo>
                    <a:pt x="388137" y="303673"/>
                  </a:lnTo>
                  <a:lnTo>
                    <a:pt x="390423" y="277025"/>
                  </a:lnTo>
                  <a:close/>
                </a:path>
                <a:path w="523875" h="524510">
                  <a:moveTo>
                    <a:pt x="260845" y="362064"/>
                  </a:moveTo>
                  <a:lnTo>
                    <a:pt x="241149" y="362692"/>
                  </a:lnTo>
                  <a:lnTo>
                    <a:pt x="221454" y="364469"/>
                  </a:lnTo>
                  <a:lnTo>
                    <a:pt x="201757" y="367234"/>
                  </a:lnTo>
                  <a:lnTo>
                    <a:pt x="182054" y="370827"/>
                  </a:lnTo>
                  <a:lnTo>
                    <a:pt x="336298" y="370827"/>
                  </a:lnTo>
                  <a:lnTo>
                    <a:pt x="320801" y="367604"/>
                  </a:lnTo>
                  <a:lnTo>
                    <a:pt x="301007" y="364578"/>
                  </a:lnTo>
                  <a:lnTo>
                    <a:pt x="281049" y="362706"/>
                  </a:lnTo>
                  <a:lnTo>
                    <a:pt x="260845" y="362064"/>
                  </a:lnTo>
                  <a:close/>
                </a:path>
                <a:path w="523875" h="524510">
                  <a:moveTo>
                    <a:pt x="478342" y="116586"/>
                  </a:moveTo>
                  <a:lnTo>
                    <a:pt x="441185" y="116586"/>
                  </a:lnTo>
                  <a:lnTo>
                    <a:pt x="460938" y="145260"/>
                  </a:lnTo>
                  <a:lnTo>
                    <a:pt x="476421" y="176972"/>
                  </a:lnTo>
                  <a:lnTo>
                    <a:pt x="486980" y="211149"/>
                  </a:lnTo>
                  <a:lnTo>
                    <a:pt x="491959" y="247218"/>
                  </a:lnTo>
                  <a:lnTo>
                    <a:pt x="522158" y="247218"/>
                  </a:lnTo>
                  <a:lnTo>
                    <a:pt x="519272" y="215031"/>
                  </a:lnTo>
                  <a:lnTo>
                    <a:pt x="507102" y="170703"/>
                  </a:lnTo>
                  <a:lnTo>
                    <a:pt x="487727" y="129874"/>
                  </a:lnTo>
                  <a:lnTo>
                    <a:pt x="478342" y="116586"/>
                  </a:lnTo>
                  <a:close/>
                </a:path>
                <a:path w="523875" h="524510">
                  <a:moveTo>
                    <a:pt x="153123" y="116598"/>
                  </a:moveTo>
                  <a:lnTo>
                    <a:pt x="81394" y="116598"/>
                  </a:lnTo>
                  <a:lnTo>
                    <a:pt x="98490" y="125964"/>
                  </a:lnTo>
                  <a:lnTo>
                    <a:pt x="115750" y="134343"/>
                  </a:lnTo>
                  <a:lnTo>
                    <a:pt x="133340" y="141737"/>
                  </a:lnTo>
                  <a:lnTo>
                    <a:pt x="151422" y="148145"/>
                  </a:lnTo>
                  <a:lnTo>
                    <a:pt x="144364" y="172123"/>
                  </a:lnTo>
                  <a:lnTo>
                    <a:pt x="138947" y="196591"/>
                  </a:lnTo>
                  <a:lnTo>
                    <a:pt x="135173" y="221385"/>
                  </a:lnTo>
                  <a:lnTo>
                    <a:pt x="133045" y="246341"/>
                  </a:lnTo>
                  <a:lnTo>
                    <a:pt x="163677" y="246341"/>
                  </a:lnTo>
                  <a:lnTo>
                    <a:pt x="165805" y="223356"/>
                  </a:lnTo>
                  <a:lnTo>
                    <a:pt x="169487" y="200534"/>
                  </a:lnTo>
                  <a:lnTo>
                    <a:pt x="174642" y="178038"/>
                  </a:lnTo>
                  <a:lnTo>
                    <a:pt x="181190" y="156032"/>
                  </a:lnTo>
                  <a:lnTo>
                    <a:pt x="374368" y="156032"/>
                  </a:lnTo>
                  <a:lnTo>
                    <a:pt x="372033" y="148145"/>
                  </a:lnTo>
                  <a:lnTo>
                    <a:pt x="390102" y="141737"/>
                  </a:lnTo>
                  <a:lnTo>
                    <a:pt x="403964" y="135877"/>
                  </a:lnTo>
                  <a:lnTo>
                    <a:pt x="260845" y="135877"/>
                  </a:lnTo>
                  <a:lnTo>
                    <a:pt x="243283" y="135398"/>
                  </a:lnTo>
                  <a:lnTo>
                    <a:pt x="226050" y="134015"/>
                  </a:lnTo>
                  <a:lnTo>
                    <a:pt x="209145" y="131810"/>
                  </a:lnTo>
                  <a:lnTo>
                    <a:pt x="192570" y="128866"/>
                  </a:lnTo>
                  <a:lnTo>
                    <a:pt x="197006" y="120103"/>
                  </a:lnTo>
                  <a:lnTo>
                    <a:pt x="162814" y="120103"/>
                  </a:lnTo>
                  <a:lnTo>
                    <a:pt x="153123" y="116598"/>
                  </a:lnTo>
                  <a:close/>
                </a:path>
                <a:path w="523875" h="524510">
                  <a:moveTo>
                    <a:pt x="374368" y="156032"/>
                  </a:moveTo>
                  <a:lnTo>
                    <a:pt x="343154" y="156032"/>
                  </a:lnTo>
                  <a:lnTo>
                    <a:pt x="349703" y="178040"/>
                  </a:lnTo>
                  <a:lnTo>
                    <a:pt x="354857" y="200539"/>
                  </a:lnTo>
                  <a:lnTo>
                    <a:pt x="358534" y="223362"/>
                  </a:lnTo>
                  <a:lnTo>
                    <a:pt x="360654" y="246341"/>
                  </a:lnTo>
                  <a:lnTo>
                    <a:pt x="390423" y="246341"/>
                  </a:lnTo>
                  <a:lnTo>
                    <a:pt x="388289" y="221015"/>
                  </a:lnTo>
                  <a:lnTo>
                    <a:pt x="384514" y="196262"/>
                  </a:lnTo>
                  <a:lnTo>
                    <a:pt x="379096" y="172000"/>
                  </a:lnTo>
                  <a:lnTo>
                    <a:pt x="374368" y="156032"/>
                  </a:lnTo>
                  <a:close/>
                </a:path>
                <a:path w="523875" h="524510">
                  <a:moveTo>
                    <a:pt x="343154" y="156032"/>
                  </a:moveTo>
                  <a:lnTo>
                    <a:pt x="181190" y="156032"/>
                  </a:lnTo>
                  <a:lnTo>
                    <a:pt x="201039" y="160133"/>
                  </a:lnTo>
                  <a:lnTo>
                    <a:pt x="221133" y="163163"/>
                  </a:lnTo>
                  <a:lnTo>
                    <a:pt x="241393" y="165040"/>
                  </a:lnTo>
                  <a:lnTo>
                    <a:pt x="261734" y="165684"/>
                  </a:lnTo>
                  <a:lnTo>
                    <a:pt x="282210" y="165040"/>
                  </a:lnTo>
                  <a:lnTo>
                    <a:pt x="302767" y="163163"/>
                  </a:lnTo>
                  <a:lnTo>
                    <a:pt x="323163" y="160133"/>
                  </a:lnTo>
                  <a:lnTo>
                    <a:pt x="343154" y="156032"/>
                  </a:lnTo>
                  <a:close/>
                </a:path>
                <a:path w="523875" h="524510">
                  <a:moveTo>
                    <a:pt x="383010" y="30683"/>
                  </a:moveTo>
                  <a:lnTo>
                    <a:pt x="261734" y="30683"/>
                  </a:lnTo>
                  <a:lnTo>
                    <a:pt x="282771" y="52677"/>
                  </a:lnTo>
                  <a:lnTo>
                    <a:pt x="301310" y="76484"/>
                  </a:lnTo>
                  <a:lnTo>
                    <a:pt x="317259" y="101567"/>
                  </a:lnTo>
                  <a:lnTo>
                    <a:pt x="330898" y="127990"/>
                  </a:lnTo>
                  <a:lnTo>
                    <a:pt x="313671" y="131441"/>
                  </a:lnTo>
                  <a:lnTo>
                    <a:pt x="296200" y="133905"/>
                  </a:lnTo>
                  <a:lnTo>
                    <a:pt x="278565" y="135384"/>
                  </a:lnTo>
                  <a:lnTo>
                    <a:pt x="260845" y="135877"/>
                  </a:lnTo>
                  <a:lnTo>
                    <a:pt x="403964" y="135877"/>
                  </a:lnTo>
                  <a:lnTo>
                    <a:pt x="407595" y="134342"/>
                  </a:lnTo>
                  <a:lnTo>
                    <a:pt x="424595" y="125958"/>
                  </a:lnTo>
                  <a:lnTo>
                    <a:pt x="436509" y="119227"/>
                  </a:lnTo>
                  <a:lnTo>
                    <a:pt x="360641" y="119227"/>
                  </a:lnTo>
                  <a:lnTo>
                    <a:pt x="349979" y="97072"/>
                  </a:lnTo>
                  <a:lnTo>
                    <a:pt x="337670" y="75498"/>
                  </a:lnTo>
                  <a:lnTo>
                    <a:pt x="323719" y="54748"/>
                  </a:lnTo>
                  <a:lnTo>
                    <a:pt x="308127" y="35064"/>
                  </a:lnTo>
                  <a:lnTo>
                    <a:pt x="392218" y="35064"/>
                  </a:lnTo>
                  <a:lnTo>
                    <a:pt x="383010" y="30683"/>
                  </a:lnTo>
                  <a:close/>
                </a:path>
                <a:path w="523875" h="524510">
                  <a:moveTo>
                    <a:pt x="257545" y="35064"/>
                  </a:moveTo>
                  <a:lnTo>
                    <a:pt x="215328" y="35064"/>
                  </a:lnTo>
                  <a:lnTo>
                    <a:pt x="199736" y="54761"/>
                  </a:lnTo>
                  <a:lnTo>
                    <a:pt x="185785" y="75607"/>
                  </a:lnTo>
                  <a:lnTo>
                    <a:pt x="173476" y="97442"/>
                  </a:lnTo>
                  <a:lnTo>
                    <a:pt x="162814" y="120103"/>
                  </a:lnTo>
                  <a:lnTo>
                    <a:pt x="197006" y="120103"/>
                  </a:lnTo>
                  <a:lnTo>
                    <a:pt x="206204" y="101936"/>
                  </a:lnTo>
                  <a:lnTo>
                    <a:pt x="222223" y="76484"/>
                  </a:lnTo>
                  <a:lnTo>
                    <a:pt x="240719" y="52663"/>
                  </a:lnTo>
                  <a:lnTo>
                    <a:pt x="257545" y="35064"/>
                  </a:lnTo>
                  <a:close/>
                </a:path>
                <a:path w="523875" h="524510">
                  <a:moveTo>
                    <a:pt x="392218" y="35064"/>
                  </a:moveTo>
                  <a:lnTo>
                    <a:pt x="308127" y="35064"/>
                  </a:lnTo>
                  <a:lnTo>
                    <a:pt x="339438" y="43868"/>
                  </a:lnTo>
                  <a:lnTo>
                    <a:pt x="368747" y="56765"/>
                  </a:lnTo>
                  <a:lnTo>
                    <a:pt x="395770" y="73283"/>
                  </a:lnTo>
                  <a:lnTo>
                    <a:pt x="420166" y="92925"/>
                  </a:lnTo>
                  <a:lnTo>
                    <a:pt x="405704" y="100485"/>
                  </a:lnTo>
                  <a:lnTo>
                    <a:pt x="391071" y="107391"/>
                  </a:lnTo>
                  <a:lnTo>
                    <a:pt x="376104" y="113639"/>
                  </a:lnTo>
                  <a:lnTo>
                    <a:pt x="360641" y="119227"/>
                  </a:lnTo>
                  <a:lnTo>
                    <a:pt x="436509" y="119227"/>
                  </a:lnTo>
                  <a:lnTo>
                    <a:pt x="441185" y="116586"/>
                  </a:lnTo>
                  <a:lnTo>
                    <a:pt x="478342" y="116586"/>
                  </a:lnTo>
                  <a:lnTo>
                    <a:pt x="461889" y="93287"/>
                  </a:lnTo>
                  <a:lnTo>
                    <a:pt x="430329" y="61686"/>
                  </a:lnTo>
                  <a:lnTo>
                    <a:pt x="393792" y="35813"/>
                  </a:lnTo>
                  <a:lnTo>
                    <a:pt x="392218" y="35064"/>
                  </a:lnTo>
                  <a:close/>
                </a:path>
              </a:pathLst>
            </a:custGeom>
            <a:solidFill>
              <a:srgbClr val="1A1F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07158" y="1985005"/>
              <a:ext cx="151637" cy="153162"/>
            </a:xfrm>
            <a:prstGeom prst="rect">
              <a:avLst/>
            </a:prstGeom>
          </p:spPr>
        </p:pic>
        <p:pic>
          <p:nvPicPr>
            <p:cNvPr id="39" name="object 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873754" y="2513843"/>
              <a:ext cx="158495" cy="157734"/>
            </a:xfrm>
            <a:prstGeom prst="rect">
              <a:avLst/>
            </a:prstGeom>
          </p:spPr>
        </p:pic>
        <p:pic>
          <p:nvPicPr>
            <p:cNvPr id="41" name="object 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406398" y="2514603"/>
              <a:ext cx="152400" cy="156972"/>
            </a:xfrm>
            <a:prstGeom prst="rect">
              <a:avLst/>
            </a:prstGeom>
          </p:spPr>
        </p:pic>
        <p:pic>
          <p:nvPicPr>
            <p:cNvPr id="43" name="object 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73755" y="1985008"/>
              <a:ext cx="158496" cy="153162"/>
            </a:xfrm>
            <a:prstGeom prst="rect">
              <a:avLst/>
            </a:prstGeom>
          </p:spPr>
        </p:pic>
      </p:grpSp>
      <p:pic>
        <p:nvPicPr>
          <p:cNvPr id="44" name="object 1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0016663" y="5947965"/>
            <a:ext cx="535341" cy="412476"/>
          </a:xfrm>
          <a:prstGeom prst="rect">
            <a:avLst/>
          </a:prstGeom>
        </p:spPr>
      </p:pic>
      <p:pic>
        <p:nvPicPr>
          <p:cNvPr id="50" name="object 11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8953520" y="5880676"/>
            <a:ext cx="522721" cy="51860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背景图案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23360" y="-1005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" name="组合 8"/>
          <p:cNvGrpSpPr/>
          <p:nvPr/>
        </p:nvGrpSpPr>
        <p:grpSpPr>
          <a:xfrm>
            <a:off x="1177039" y="1500123"/>
            <a:ext cx="9837922" cy="4450876"/>
            <a:chOff x="0" y="0"/>
            <a:chExt cx="9837920" cy="4450875"/>
          </a:xfrm>
        </p:grpSpPr>
        <p:sp>
          <p:nvSpPr>
            <p:cNvPr id="3" name="Freeform 1"/>
            <p:cNvSpPr/>
            <p:nvPr/>
          </p:nvSpPr>
          <p:spPr>
            <a:xfrm>
              <a:off x="6599514" y="640405"/>
              <a:ext cx="252670" cy="207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5" h="21052" extrusionOk="0">
                  <a:moveTo>
                    <a:pt x="18906" y="1642"/>
                  </a:moveTo>
                  <a:cubicBezTo>
                    <a:pt x="16760" y="-548"/>
                    <a:pt x="13737" y="-548"/>
                    <a:pt x="11543" y="1642"/>
                  </a:cubicBezTo>
                  <a:cubicBezTo>
                    <a:pt x="10227" y="3224"/>
                    <a:pt x="10227" y="3224"/>
                    <a:pt x="10227" y="3224"/>
                  </a:cubicBezTo>
                  <a:cubicBezTo>
                    <a:pt x="8959" y="1642"/>
                    <a:pt x="8959" y="1642"/>
                    <a:pt x="8959" y="1642"/>
                  </a:cubicBezTo>
                  <a:cubicBezTo>
                    <a:pt x="6814" y="-548"/>
                    <a:pt x="3791" y="-548"/>
                    <a:pt x="1645" y="1642"/>
                  </a:cubicBezTo>
                  <a:cubicBezTo>
                    <a:pt x="-549" y="4320"/>
                    <a:pt x="-549" y="8640"/>
                    <a:pt x="1645" y="10769"/>
                  </a:cubicBezTo>
                  <a:cubicBezTo>
                    <a:pt x="10227" y="21052"/>
                    <a:pt x="10227" y="21052"/>
                    <a:pt x="10227" y="21052"/>
                  </a:cubicBezTo>
                  <a:cubicBezTo>
                    <a:pt x="18906" y="10769"/>
                    <a:pt x="18906" y="10769"/>
                    <a:pt x="18906" y="10769"/>
                  </a:cubicBezTo>
                  <a:cubicBezTo>
                    <a:pt x="21051" y="8640"/>
                    <a:pt x="21051" y="4320"/>
                    <a:pt x="18906" y="164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4" name="Freeform 2"/>
            <p:cNvSpPr/>
            <p:nvPr/>
          </p:nvSpPr>
          <p:spPr>
            <a:xfrm>
              <a:off x="1903446" y="624416"/>
              <a:ext cx="147534" cy="2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87" y="0"/>
                  </a:moveTo>
                  <a:cubicBezTo>
                    <a:pt x="4616" y="0"/>
                    <a:pt x="0" y="2923"/>
                    <a:pt x="0" y="6767"/>
                  </a:cubicBezTo>
                  <a:cubicBezTo>
                    <a:pt x="0" y="12992"/>
                    <a:pt x="10887" y="21600"/>
                    <a:pt x="10887" y="21600"/>
                  </a:cubicBezTo>
                  <a:cubicBezTo>
                    <a:pt x="10887" y="21600"/>
                    <a:pt x="21600" y="12992"/>
                    <a:pt x="21600" y="6767"/>
                  </a:cubicBezTo>
                  <a:cubicBezTo>
                    <a:pt x="21600" y="2923"/>
                    <a:pt x="16984" y="0"/>
                    <a:pt x="10887" y="0"/>
                  </a:cubicBezTo>
                  <a:close/>
                  <a:moveTo>
                    <a:pt x="10887" y="10611"/>
                  </a:moveTo>
                  <a:cubicBezTo>
                    <a:pt x="7665" y="10611"/>
                    <a:pt x="4616" y="8662"/>
                    <a:pt x="4616" y="6767"/>
                  </a:cubicBezTo>
                  <a:cubicBezTo>
                    <a:pt x="4616" y="4818"/>
                    <a:pt x="7665" y="2923"/>
                    <a:pt x="10887" y="2923"/>
                  </a:cubicBezTo>
                  <a:cubicBezTo>
                    <a:pt x="13848" y="2923"/>
                    <a:pt x="16984" y="4818"/>
                    <a:pt x="16984" y="6767"/>
                  </a:cubicBezTo>
                  <a:cubicBezTo>
                    <a:pt x="16984" y="8662"/>
                    <a:pt x="13848" y="10611"/>
                    <a:pt x="10887" y="106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6" name="Freeform 3"/>
            <p:cNvSpPr/>
            <p:nvPr/>
          </p:nvSpPr>
          <p:spPr>
            <a:xfrm>
              <a:off x="2424009" y="624416"/>
              <a:ext cx="297774" cy="2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8" y="3844"/>
                  </a:moveTo>
                  <a:cubicBezTo>
                    <a:pt x="16200" y="0"/>
                    <a:pt x="16200" y="0"/>
                    <a:pt x="16200" y="0"/>
                  </a:cubicBezTo>
                  <a:cubicBezTo>
                    <a:pt x="15808" y="0"/>
                    <a:pt x="15808" y="0"/>
                    <a:pt x="15416" y="0"/>
                  </a:cubicBezTo>
                  <a:cubicBezTo>
                    <a:pt x="10800" y="3844"/>
                    <a:pt x="10800" y="3844"/>
                    <a:pt x="10800" y="3844"/>
                  </a:cubicBezTo>
                  <a:cubicBezTo>
                    <a:pt x="6184" y="0"/>
                    <a:pt x="6184" y="0"/>
                    <a:pt x="6184" y="0"/>
                  </a:cubicBezTo>
                  <a:cubicBezTo>
                    <a:pt x="5748" y="0"/>
                    <a:pt x="5748" y="0"/>
                    <a:pt x="5356" y="0"/>
                  </a:cubicBezTo>
                  <a:cubicBezTo>
                    <a:pt x="348" y="3844"/>
                    <a:pt x="348" y="3844"/>
                    <a:pt x="348" y="3844"/>
                  </a:cubicBezTo>
                  <a:cubicBezTo>
                    <a:pt x="0" y="4331"/>
                    <a:pt x="0" y="4331"/>
                    <a:pt x="0" y="4818"/>
                  </a:cubicBezTo>
                  <a:cubicBezTo>
                    <a:pt x="0" y="20680"/>
                    <a:pt x="0" y="20680"/>
                    <a:pt x="0" y="20680"/>
                  </a:cubicBezTo>
                  <a:cubicBezTo>
                    <a:pt x="0" y="20680"/>
                    <a:pt x="0" y="21113"/>
                    <a:pt x="348" y="21113"/>
                  </a:cubicBezTo>
                  <a:cubicBezTo>
                    <a:pt x="348" y="21600"/>
                    <a:pt x="740" y="21600"/>
                    <a:pt x="1132" y="21113"/>
                  </a:cubicBezTo>
                  <a:cubicBezTo>
                    <a:pt x="5748" y="17756"/>
                    <a:pt x="5748" y="17756"/>
                    <a:pt x="5748" y="17756"/>
                  </a:cubicBezTo>
                  <a:cubicBezTo>
                    <a:pt x="10408" y="21113"/>
                    <a:pt x="10408" y="21113"/>
                    <a:pt x="10408" y="21113"/>
                  </a:cubicBezTo>
                  <a:cubicBezTo>
                    <a:pt x="10800" y="21600"/>
                    <a:pt x="10800" y="21600"/>
                    <a:pt x="11192" y="21113"/>
                  </a:cubicBezTo>
                  <a:cubicBezTo>
                    <a:pt x="15808" y="17756"/>
                    <a:pt x="15808" y="17756"/>
                    <a:pt x="15808" y="17756"/>
                  </a:cubicBezTo>
                  <a:cubicBezTo>
                    <a:pt x="20468" y="21113"/>
                    <a:pt x="20468" y="21113"/>
                    <a:pt x="20468" y="21113"/>
                  </a:cubicBezTo>
                  <a:cubicBezTo>
                    <a:pt x="20468" y="21600"/>
                    <a:pt x="20816" y="21600"/>
                    <a:pt x="20816" y="21600"/>
                  </a:cubicBezTo>
                  <a:cubicBezTo>
                    <a:pt x="20816" y="21600"/>
                    <a:pt x="21208" y="21600"/>
                    <a:pt x="21208" y="21113"/>
                  </a:cubicBezTo>
                  <a:cubicBezTo>
                    <a:pt x="21600" y="21113"/>
                    <a:pt x="21600" y="20680"/>
                    <a:pt x="21600" y="20680"/>
                  </a:cubicBezTo>
                  <a:cubicBezTo>
                    <a:pt x="21600" y="4818"/>
                    <a:pt x="21600" y="4818"/>
                    <a:pt x="21600" y="4818"/>
                  </a:cubicBezTo>
                  <a:cubicBezTo>
                    <a:pt x="21600" y="4331"/>
                    <a:pt x="21600" y="4331"/>
                    <a:pt x="21208" y="3844"/>
                  </a:cubicBezTo>
                  <a:close/>
                  <a:moveTo>
                    <a:pt x="5008" y="15862"/>
                  </a:moveTo>
                  <a:cubicBezTo>
                    <a:pt x="1524" y="18731"/>
                    <a:pt x="1524" y="18731"/>
                    <a:pt x="1524" y="18731"/>
                  </a:cubicBezTo>
                  <a:cubicBezTo>
                    <a:pt x="1524" y="5305"/>
                    <a:pt x="1524" y="5305"/>
                    <a:pt x="1524" y="5305"/>
                  </a:cubicBezTo>
                  <a:cubicBezTo>
                    <a:pt x="5008" y="2382"/>
                    <a:pt x="5008" y="2382"/>
                    <a:pt x="5008" y="2382"/>
                  </a:cubicBezTo>
                  <a:lnTo>
                    <a:pt x="5008" y="15862"/>
                  </a:lnTo>
                  <a:close/>
                  <a:moveTo>
                    <a:pt x="10016" y="18731"/>
                  </a:moveTo>
                  <a:cubicBezTo>
                    <a:pt x="6532" y="15862"/>
                    <a:pt x="6532" y="15862"/>
                    <a:pt x="6532" y="15862"/>
                  </a:cubicBezTo>
                  <a:cubicBezTo>
                    <a:pt x="6532" y="2382"/>
                    <a:pt x="6532" y="2382"/>
                    <a:pt x="6532" y="2382"/>
                  </a:cubicBezTo>
                  <a:cubicBezTo>
                    <a:pt x="10016" y="5305"/>
                    <a:pt x="10016" y="5305"/>
                    <a:pt x="10016" y="5305"/>
                  </a:cubicBezTo>
                  <a:lnTo>
                    <a:pt x="10016" y="18731"/>
                  </a:lnTo>
                  <a:close/>
                  <a:moveTo>
                    <a:pt x="15024" y="15862"/>
                  </a:moveTo>
                  <a:cubicBezTo>
                    <a:pt x="11584" y="18731"/>
                    <a:pt x="11584" y="18731"/>
                    <a:pt x="11584" y="18731"/>
                  </a:cubicBezTo>
                  <a:cubicBezTo>
                    <a:pt x="11584" y="5305"/>
                    <a:pt x="11584" y="5305"/>
                    <a:pt x="11584" y="5305"/>
                  </a:cubicBezTo>
                  <a:cubicBezTo>
                    <a:pt x="15024" y="2382"/>
                    <a:pt x="15024" y="2382"/>
                    <a:pt x="15024" y="2382"/>
                  </a:cubicBezTo>
                  <a:lnTo>
                    <a:pt x="15024" y="15862"/>
                  </a:lnTo>
                  <a:close/>
                  <a:moveTo>
                    <a:pt x="20076" y="18731"/>
                  </a:moveTo>
                  <a:cubicBezTo>
                    <a:pt x="16548" y="15862"/>
                    <a:pt x="16548" y="15862"/>
                    <a:pt x="16548" y="15862"/>
                  </a:cubicBezTo>
                  <a:cubicBezTo>
                    <a:pt x="16548" y="2382"/>
                    <a:pt x="16548" y="2382"/>
                    <a:pt x="16548" y="2382"/>
                  </a:cubicBezTo>
                  <a:cubicBezTo>
                    <a:pt x="20076" y="5305"/>
                    <a:pt x="20076" y="5305"/>
                    <a:pt x="20076" y="5305"/>
                  </a:cubicBezTo>
                  <a:lnTo>
                    <a:pt x="20076" y="187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7" name="Freeform 4"/>
            <p:cNvSpPr/>
            <p:nvPr/>
          </p:nvSpPr>
          <p:spPr>
            <a:xfrm>
              <a:off x="644358" y="624417"/>
              <a:ext cx="295662" cy="23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67" y="18665"/>
                  </a:moveTo>
                  <a:cubicBezTo>
                    <a:pt x="2303" y="18665"/>
                    <a:pt x="2303" y="18665"/>
                    <a:pt x="2303" y="18665"/>
                  </a:cubicBezTo>
                  <a:cubicBezTo>
                    <a:pt x="2303" y="6425"/>
                    <a:pt x="2303" y="6425"/>
                    <a:pt x="2303" y="6425"/>
                  </a:cubicBezTo>
                  <a:cubicBezTo>
                    <a:pt x="5041" y="6425"/>
                    <a:pt x="5041" y="6425"/>
                    <a:pt x="5041" y="6425"/>
                  </a:cubicBezTo>
                  <a:cubicBezTo>
                    <a:pt x="5041" y="6425"/>
                    <a:pt x="5780" y="5428"/>
                    <a:pt x="7345" y="3932"/>
                  </a:cubicBezTo>
                  <a:cubicBezTo>
                    <a:pt x="1173" y="3932"/>
                    <a:pt x="1173" y="3932"/>
                    <a:pt x="1173" y="3932"/>
                  </a:cubicBezTo>
                  <a:cubicBezTo>
                    <a:pt x="391" y="3932"/>
                    <a:pt x="0" y="4431"/>
                    <a:pt x="0" y="4929"/>
                  </a:cubicBezTo>
                  <a:cubicBezTo>
                    <a:pt x="0" y="20105"/>
                    <a:pt x="0" y="20105"/>
                    <a:pt x="0" y="20105"/>
                  </a:cubicBezTo>
                  <a:cubicBezTo>
                    <a:pt x="0" y="21157"/>
                    <a:pt x="391" y="21600"/>
                    <a:pt x="1173" y="21600"/>
                  </a:cubicBezTo>
                  <a:cubicBezTo>
                    <a:pt x="17341" y="21600"/>
                    <a:pt x="17341" y="21600"/>
                    <a:pt x="17341" y="21600"/>
                  </a:cubicBezTo>
                  <a:cubicBezTo>
                    <a:pt x="17732" y="21600"/>
                    <a:pt x="18514" y="21157"/>
                    <a:pt x="18514" y="20105"/>
                  </a:cubicBezTo>
                  <a:cubicBezTo>
                    <a:pt x="18514" y="15231"/>
                    <a:pt x="18514" y="15231"/>
                    <a:pt x="18514" y="15231"/>
                  </a:cubicBezTo>
                  <a:cubicBezTo>
                    <a:pt x="16167" y="17169"/>
                    <a:pt x="16167" y="17169"/>
                    <a:pt x="16167" y="17169"/>
                  </a:cubicBezTo>
                  <a:lnTo>
                    <a:pt x="16167" y="18665"/>
                  </a:lnTo>
                  <a:close/>
                  <a:moveTo>
                    <a:pt x="14255" y="9360"/>
                  </a:moveTo>
                  <a:cubicBezTo>
                    <a:pt x="14255" y="14234"/>
                    <a:pt x="14255" y="14234"/>
                    <a:pt x="14255" y="14234"/>
                  </a:cubicBezTo>
                  <a:cubicBezTo>
                    <a:pt x="21600" y="6923"/>
                    <a:pt x="21600" y="6923"/>
                    <a:pt x="21600" y="6923"/>
                  </a:cubicBezTo>
                  <a:cubicBezTo>
                    <a:pt x="14255" y="0"/>
                    <a:pt x="14255" y="0"/>
                    <a:pt x="14255" y="0"/>
                  </a:cubicBezTo>
                  <a:cubicBezTo>
                    <a:pt x="14255" y="4431"/>
                    <a:pt x="14255" y="4431"/>
                    <a:pt x="14255" y="4431"/>
                  </a:cubicBezTo>
                  <a:cubicBezTo>
                    <a:pt x="5780" y="4431"/>
                    <a:pt x="5780" y="15231"/>
                    <a:pt x="5780" y="15231"/>
                  </a:cubicBezTo>
                  <a:cubicBezTo>
                    <a:pt x="8084" y="10357"/>
                    <a:pt x="9648" y="9360"/>
                    <a:pt x="14255" y="93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8" name="Freeform 5"/>
            <p:cNvSpPr/>
            <p:nvPr/>
          </p:nvSpPr>
          <p:spPr>
            <a:xfrm>
              <a:off x="3022872" y="596900"/>
              <a:ext cx="287193" cy="287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7" y="0"/>
                  </a:moveTo>
                  <a:cubicBezTo>
                    <a:pt x="4825" y="406"/>
                    <a:pt x="0" y="5186"/>
                    <a:pt x="0" y="11183"/>
                  </a:cubicBezTo>
                  <a:cubicBezTo>
                    <a:pt x="0" y="16775"/>
                    <a:pt x="4825" y="21600"/>
                    <a:pt x="10777" y="21600"/>
                  </a:cubicBezTo>
                  <a:cubicBezTo>
                    <a:pt x="16775" y="21600"/>
                    <a:pt x="21600" y="16775"/>
                    <a:pt x="21600" y="10823"/>
                  </a:cubicBezTo>
                  <a:cubicBezTo>
                    <a:pt x="21600" y="4825"/>
                    <a:pt x="16369" y="0"/>
                    <a:pt x="10777" y="0"/>
                  </a:cubicBezTo>
                  <a:close/>
                  <a:moveTo>
                    <a:pt x="10777" y="19210"/>
                  </a:moveTo>
                  <a:cubicBezTo>
                    <a:pt x="6403" y="19571"/>
                    <a:pt x="2390" y="15603"/>
                    <a:pt x="2390" y="11183"/>
                  </a:cubicBezTo>
                  <a:cubicBezTo>
                    <a:pt x="2390" y="6403"/>
                    <a:pt x="5997" y="2390"/>
                    <a:pt x="10777" y="2390"/>
                  </a:cubicBezTo>
                  <a:cubicBezTo>
                    <a:pt x="15152" y="2390"/>
                    <a:pt x="19210" y="5997"/>
                    <a:pt x="19210" y="10823"/>
                  </a:cubicBezTo>
                  <a:cubicBezTo>
                    <a:pt x="19210" y="15603"/>
                    <a:pt x="15557" y="19210"/>
                    <a:pt x="10777" y="19210"/>
                  </a:cubicBezTo>
                  <a:close/>
                  <a:moveTo>
                    <a:pt x="5547" y="15963"/>
                  </a:moveTo>
                  <a:cubicBezTo>
                    <a:pt x="5547" y="15963"/>
                    <a:pt x="10777" y="15197"/>
                    <a:pt x="12762" y="13213"/>
                  </a:cubicBezTo>
                  <a:cubicBezTo>
                    <a:pt x="15152" y="10823"/>
                    <a:pt x="15963" y="5592"/>
                    <a:pt x="15963" y="5592"/>
                  </a:cubicBezTo>
                  <a:cubicBezTo>
                    <a:pt x="15963" y="5592"/>
                    <a:pt x="10777" y="6403"/>
                    <a:pt x="8387" y="8793"/>
                  </a:cubicBezTo>
                  <a:cubicBezTo>
                    <a:pt x="6403" y="10823"/>
                    <a:pt x="5547" y="15963"/>
                    <a:pt x="5547" y="15963"/>
                  </a:cubicBezTo>
                  <a:close/>
                  <a:moveTo>
                    <a:pt x="9605" y="9605"/>
                  </a:moveTo>
                  <a:cubicBezTo>
                    <a:pt x="10777" y="8793"/>
                    <a:pt x="12356" y="8027"/>
                    <a:pt x="13979" y="7621"/>
                  </a:cubicBezTo>
                  <a:cubicBezTo>
                    <a:pt x="13573" y="9199"/>
                    <a:pt x="12762" y="11183"/>
                    <a:pt x="11995" y="11995"/>
                  </a:cubicBezTo>
                  <a:cubicBezTo>
                    <a:pt x="11183" y="12401"/>
                    <a:pt x="10372" y="12401"/>
                    <a:pt x="9605" y="11995"/>
                  </a:cubicBezTo>
                  <a:cubicBezTo>
                    <a:pt x="9199" y="11183"/>
                    <a:pt x="9199" y="10417"/>
                    <a:pt x="9605" y="96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0" name="Freeform 6"/>
            <p:cNvSpPr/>
            <p:nvPr/>
          </p:nvSpPr>
          <p:spPr>
            <a:xfrm>
              <a:off x="3632313" y="613506"/>
              <a:ext cx="257525" cy="255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103" extrusionOk="0">
                  <a:moveTo>
                    <a:pt x="20722" y="349"/>
                  </a:moveTo>
                  <a:cubicBezTo>
                    <a:pt x="19893" y="-497"/>
                    <a:pt x="19455" y="349"/>
                    <a:pt x="16822" y="1245"/>
                  </a:cubicBezTo>
                  <a:cubicBezTo>
                    <a:pt x="10776" y="4331"/>
                    <a:pt x="0" y="10552"/>
                    <a:pt x="0" y="10552"/>
                  </a:cubicBezTo>
                  <a:cubicBezTo>
                    <a:pt x="9508" y="11846"/>
                    <a:pt x="9508" y="11846"/>
                    <a:pt x="9508" y="11846"/>
                  </a:cubicBezTo>
                  <a:cubicBezTo>
                    <a:pt x="10776" y="21103"/>
                    <a:pt x="10776" y="21103"/>
                    <a:pt x="10776" y="21103"/>
                  </a:cubicBezTo>
                  <a:cubicBezTo>
                    <a:pt x="10776" y="21103"/>
                    <a:pt x="16822" y="10552"/>
                    <a:pt x="19455" y="3932"/>
                  </a:cubicBezTo>
                  <a:cubicBezTo>
                    <a:pt x="20722" y="1693"/>
                    <a:pt x="21600" y="797"/>
                    <a:pt x="20722" y="349"/>
                  </a:cubicBezTo>
                  <a:close/>
                  <a:moveTo>
                    <a:pt x="18577" y="2589"/>
                  </a:moveTo>
                  <a:cubicBezTo>
                    <a:pt x="11653" y="15379"/>
                    <a:pt x="11653" y="15379"/>
                    <a:pt x="11653" y="15379"/>
                  </a:cubicBezTo>
                  <a:cubicBezTo>
                    <a:pt x="11214" y="9656"/>
                    <a:pt x="11214" y="9656"/>
                    <a:pt x="11214" y="9656"/>
                  </a:cubicBezTo>
                  <a:lnTo>
                    <a:pt x="18577" y="25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2" name="Freeform 7"/>
            <p:cNvSpPr/>
            <p:nvPr/>
          </p:nvSpPr>
          <p:spPr>
            <a:xfrm>
              <a:off x="5422546" y="607483"/>
              <a:ext cx="232178" cy="26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13" y="14676"/>
                  </a:moveTo>
                  <a:cubicBezTo>
                    <a:pt x="16714" y="14676"/>
                    <a:pt x="15714" y="14676"/>
                    <a:pt x="15214" y="15115"/>
                  </a:cubicBezTo>
                  <a:cubicBezTo>
                    <a:pt x="7885" y="11653"/>
                    <a:pt x="7885" y="11653"/>
                    <a:pt x="7885" y="11653"/>
                  </a:cubicBezTo>
                  <a:cubicBezTo>
                    <a:pt x="7885" y="11214"/>
                    <a:pt x="7885" y="11214"/>
                    <a:pt x="7885" y="10824"/>
                  </a:cubicBezTo>
                  <a:lnTo>
                    <a:pt x="7885" y="10386"/>
                  </a:lnTo>
                  <a:cubicBezTo>
                    <a:pt x="15214" y="6485"/>
                    <a:pt x="15214" y="6485"/>
                    <a:pt x="15214" y="6485"/>
                  </a:cubicBezTo>
                  <a:cubicBezTo>
                    <a:pt x="15714" y="6924"/>
                    <a:pt x="16714" y="7363"/>
                    <a:pt x="17713" y="7363"/>
                  </a:cubicBezTo>
                  <a:cubicBezTo>
                    <a:pt x="20156" y="7363"/>
                    <a:pt x="21600" y="5607"/>
                    <a:pt x="21600" y="3413"/>
                  </a:cubicBezTo>
                  <a:cubicBezTo>
                    <a:pt x="21600" y="1707"/>
                    <a:pt x="20156" y="0"/>
                    <a:pt x="17713" y="0"/>
                  </a:cubicBezTo>
                  <a:cubicBezTo>
                    <a:pt x="15214" y="0"/>
                    <a:pt x="13771" y="1707"/>
                    <a:pt x="13771" y="3413"/>
                  </a:cubicBezTo>
                  <a:cubicBezTo>
                    <a:pt x="13771" y="3901"/>
                    <a:pt x="13771" y="3901"/>
                    <a:pt x="13771" y="4340"/>
                  </a:cubicBezTo>
                  <a:cubicBezTo>
                    <a:pt x="6386" y="8240"/>
                    <a:pt x="6386" y="8240"/>
                    <a:pt x="6386" y="8240"/>
                  </a:cubicBezTo>
                  <a:cubicBezTo>
                    <a:pt x="5941" y="7363"/>
                    <a:pt x="4886" y="7363"/>
                    <a:pt x="3887" y="7363"/>
                  </a:cubicBezTo>
                  <a:cubicBezTo>
                    <a:pt x="1444" y="7363"/>
                    <a:pt x="0" y="9069"/>
                    <a:pt x="0" y="10824"/>
                  </a:cubicBezTo>
                  <a:cubicBezTo>
                    <a:pt x="0" y="12970"/>
                    <a:pt x="1444" y="14676"/>
                    <a:pt x="3887" y="14676"/>
                  </a:cubicBezTo>
                  <a:cubicBezTo>
                    <a:pt x="4886" y="14676"/>
                    <a:pt x="5941" y="14237"/>
                    <a:pt x="6386" y="13799"/>
                  </a:cubicBezTo>
                  <a:cubicBezTo>
                    <a:pt x="13771" y="17699"/>
                    <a:pt x="13771" y="17699"/>
                    <a:pt x="13771" y="17699"/>
                  </a:cubicBezTo>
                  <a:lnTo>
                    <a:pt x="13771" y="18138"/>
                  </a:lnTo>
                  <a:cubicBezTo>
                    <a:pt x="13771" y="20284"/>
                    <a:pt x="15214" y="21600"/>
                    <a:pt x="17713" y="21600"/>
                  </a:cubicBezTo>
                  <a:cubicBezTo>
                    <a:pt x="20156" y="21600"/>
                    <a:pt x="21600" y="20284"/>
                    <a:pt x="21600" y="18138"/>
                  </a:cubicBezTo>
                  <a:cubicBezTo>
                    <a:pt x="21600" y="15993"/>
                    <a:pt x="20156" y="14676"/>
                    <a:pt x="17713" y="1467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3" name="Freeform 9"/>
            <p:cNvSpPr/>
            <p:nvPr/>
          </p:nvSpPr>
          <p:spPr>
            <a:xfrm>
              <a:off x="4224826" y="613833"/>
              <a:ext cx="255450" cy="255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5" y="0"/>
                  </a:moveTo>
                  <a:cubicBezTo>
                    <a:pt x="4930" y="0"/>
                    <a:pt x="0" y="4930"/>
                    <a:pt x="0" y="10825"/>
                  </a:cubicBezTo>
                  <a:cubicBezTo>
                    <a:pt x="0" y="17077"/>
                    <a:pt x="4930" y="21600"/>
                    <a:pt x="10775" y="21600"/>
                  </a:cubicBezTo>
                  <a:cubicBezTo>
                    <a:pt x="16619" y="21600"/>
                    <a:pt x="21600" y="17077"/>
                    <a:pt x="21600" y="10825"/>
                  </a:cubicBezTo>
                  <a:cubicBezTo>
                    <a:pt x="21600" y="4930"/>
                    <a:pt x="16619" y="0"/>
                    <a:pt x="10775" y="0"/>
                  </a:cubicBezTo>
                  <a:close/>
                  <a:moveTo>
                    <a:pt x="11639" y="19821"/>
                  </a:moveTo>
                  <a:cubicBezTo>
                    <a:pt x="11639" y="14840"/>
                    <a:pt x="11639" y="14840"/>
                    <a:pt x="11639" y="14840"/>
                  </a:cubicBezTo>
                  <a:cubicBezTo>
                    <a:pt x="9860" y="14840"/>
                    <a:pt x="9860" y="14840"/>
                    <a:pt x="9860" y="14840"/>
                  </a:cubicBezTo>
                  <a:cubicBezTo>
                    <a:pt x="9860" y="19821"/>
                    <a:pt x="9860" y="19821"/>
                    <a:pt x="9860" y="19821"/>
                  </a:cubicBezTo>
                  <a:cubicBezTo>
                    <a:pt x="5794" y="19313"/>
                    <a:pt x="2236" y="15755"/>
                    <a:pt x="1779" y="11689"/>
                  </a:cubicBezTo>
                  <a:cubicBezTo>
                    <a:pt x="6709" y="11689"/>
                    <a:pt x="6709" y="11689"/>
                    <a:pt x="6709" y="11689"/>
                  </a:cubicBezTo>
                  <a:cubicBezTo>
                    <a:pt x="6709" y="9911"/>
                    <a:pt x="6709" y="9911"/>
                    <a:pt x="6709" y="9911"/>
                  </a:cubicBezTo>
                  <a:cubicBezTo>
                    <a:pt x="1779" y="9911"/>
                    <a:pt x="1779" y="9911"/>
                    <a:pt x="1779" y="9911"/>
                  </a:cubicBezTo>
                  <a:cubicBezTo>
                    <a:pt x="2236" y="5845"/>
                    <a:pt x="5794" y="2694"/>
                    <a:pt x="9860" y="2236"/>
                  </a:cubicBezTo>
                  <a:cubicBezTo>
                    <a:pt x="9860" y="7217"/>
                    <a:pt x="9860" y="7217"/>
                    <a:pt x="9860" y="7217"/>
                  </a:cubicBezTo>
                  <a:cubicBezTo>
                    <a:pt x="11639" y="7217"/>
                    <a:pt x="11639" y="7217"/>
                    <a:pt x="11639" y="7217"/>
                  </a:cubicBezTo>
                  <a:cubicBezTo>
                    <a:pt x="11639" y="2236"/>
                    <a:pt x="11639" y="2236"/>
                    <a:pt x="11639" y="2236"/>
                  </a:cubicBezTo>
                  <a:cubicBezTo>
                    <a:pt x="15755" y="2694"/>
                    <a:pt x="19313" y="5845"/>
                    <a:pt x="19313" y="9911"/>
                  </a:cubicBezTo>
                  <a:cubicBezTo>
                    <a:pt x="14840" y="9911"/>
                    <a:pt x="14840" y="9911"/>
                    <a:pt x="14840" y="9911"/>
                  </a:cubicBezTo>
                  <a:cubicBezTo>
                    <a:pt x="14840" y="11689"/>
                    <a:pt x="14840" y="11689"/>
                    <a:pt x="14840" y="11689"/>
                  </a:cubicBezTo>
                  <a:cubicBezTo>
                    <a:pt x="19313" y="11689"/>
                    <a:pt x="19313" y="11689"/>
                    <a:pt x="19313" y="11689"/>
                  </a:cubicBezTo>
                  <a:cubicBezTo>
                    <a:pt x="19313" y="15755"/>
                    <a:pt x="15755" y="19313"/>
                    <a:pt x="11639" y="1982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4" name="Freeform 11"/>
            <p:cNvSpPr/>
            <p:nvPr/>
          </p:nvSpPr>
          <p:spPr>
            <a:xfrm>
              <a:off x="8990317" y="647700"/>
              <a:ext cx="249106" cy="251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7" y="0"/>
                  </a:moveTo>
                  <a:cubicBezTo>
                    <a:pt x="4610" y="0"/>
                    <a:pt x="0" y="4569"/>
                    <a:pt x="0" y="10592"/>
                  </a:cubicBezTo>
                  <a:cubicBezTo>
                    <a:pt x="0" y="16563"/>
                    <a:pt x="4610" y="21600"/>
                    <a:pt x="10567" y="21600"/>
                  </a:cubicBezTo>
                  <a:cubicBezTo>
                    <a:pt x="16524" y="21600"/>
                    <a:pt x="21600" y="16563"/>
                    <a:pt x="21600" y="10592"/>
                  </a:cubicBezTo>
                  <a:cubicBezTo>
                    <a:pt x="21600" y="4569"/>
                    <a:pt x="16524" y="0"/>
                    <a:pt x="10567" y="0"/>
                  </a:cubicBezTo>
                  <a:close/>
                  <a:moveTo>
                    <a:pt x="16990" y="9190"/>
                  </a:moveTo>
                  <a:cubicBezTo>
                    <a:pt x="16990" y="11942"/>
                    <a:pt x="16990" y="11942"/>
                    <a:pt x="16990" y="11942"/>
                  </a:cubicBezTo>
                  <a:cubicBezTo>
                    <a:pt x="4144" y="11942"/>
                    <a:pt x="4144" y="11942"/>
                    <a:pt x="4144" y="11942"/>
                  </a:cubicBezTo>
                  <a:cubicBezTo>
                    <a:pt x="4144" y="9190"/>
                    <a:pt x="4144" y="9190"/>
                    <a:pt x="4144" y="9190"/>
                  </a:cubicBezTo>
                  <a:lnTo>
                    <a:pt x="16990" y="91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5" name="Freeform 12"/>
            <p:cNvSpPr/>
            <p:nvPr/>
          </p:nvSpPr>
          <p:spPr>
            <a:xfrm>
              <a:off x="1230521" y="1236992"/>
              <a:ext cx="276613" cy="27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2" extrusionOk="0">
                  <a:moveTo>
                    <a:pt x="10777" y="25"/>
                  </a:moveTo>
                  <a:cubicBezTo>
                    <a:pt x="4592" y="25"/>
                    <a:pt x="0" y="4579"/>
                    <a:pt x="0" y="10825"/>
                  </a:cubicBezTo>
                  <a:cubicBezTo>
                    <a:pt x="0" y="16647"/>
                    <a:pt x="5013" y="21202"/>
                    <a:pt x="10777" y="21202"/>
                  </a:cubicBezTo>
                  <a:cubicBezTo>
                    <a:pt x="17008" y="21202"/>
                    <a:pt x="21600" y="16225"/>
                    <a:pt x="21600" y="10402"/>
                  </a:cubicBezTo>
                  <a:cubicBezTo>
                    <a:pt x="21600" y="4579"/>
                    <a:pt x="16633" y="-398"/>
                    <a:pt x="10777" y="25"/>
                  </a:cubicBezTo>
                  <a:close/>
                  <a:moveTo>
                    <a:pt x="11620" y="3312"/>
                  </a:moveTo>
                  <a:cubicBezTo>
                    <a:pt x="12885" y="3312"/>
                    <a:pt x="13260" y="4157"/>
                    <a:pt x="13260" y="4579"/>
                  </a:cubicBezTo>
                  <a:cubicBezTo>
                    <a:pt x="13260" y="5800"/>
                    <a:pt x="12463" y="6645"/>
                    <a:pt x="11198" y="6645"/>
                  </a:cubicBezTo>
                  <a:cubicBezTo>
                    <a:pt x="10402" y="6645"/>
                    <a:pt x="9980" y="5800"/>
                    <a:pt x="9980" y="5002"/>
                  </a:cubicBezTo>
                  <a:cubicBezTo>
                    <a:pt x="9980" y="4579"/>
                    <a:pt x="10402" y="3312"/>
                    <a:pt x="11620" y="3312"/>
                  </a:cubicBezTo>
                  <a:close/>
                  <a:moveTo>
                    <a:pt x="9137" y="17070"/>
                  </a:moveTo>
                  <a:cubicBezTo>
                    <a:pt x="8293" y="17070"/>
                    <a:pt x="7918" y="16647"/>
                    <a:pt x="8293" y="14957"/>
                  </a:cubicBezTo>
                  <a:cubicBezTo>
                    <a:pt x="9137" y="11247"/>
                    <a:pt x="9137" y="11247"/>
                    <a:pt x="9137" y="11247"/>
                  </a:cubicBezTo>
                  <a:cubicBezTo>
                    <a:pt x="9137" y="10825"/>
                    <a:pt x="9137" y="10402"/>
                    <a:pt x="9137" y="10402"/>
                  </a:cubicBezTo>
                  <a:cubicBezTo>
                    <a:pt x="8715" y="10402"/>
                    <a:pt x="7918" y="10825"/>
                    <a:pt x="7497" y="11247"/>
                  </a:cubicBezTo>
                  <a:cubicBezTo>
                    <a:pt x="7075" y="10825"/>
                    <a:pt x="7075" y="10825"/>
                    <a:pt x="7075" y="10825"/>
                  </a:cubicBezTo>
                  <a:cubicBezTo>
                    <a:pt x="8715" y="9181"/>
                    <a:pt x="10777" y="8289"/>
                    <a:pt x="11620" y="8289"/>
                  </a:cubicBezTo>
                  <a:cubicBezTo>
                    <a:pt x="12463" y="8289"/>
                    <a:pt x="12463" y="9181"/>
                    <a:pt x="12463" y="10402"/>
                  </a:cubicBezTo>
                  <a:cubicBezTo>
                    <a:pt x="11198" y="14159"/>
                    <a:pt x="11198" y="14159"/>
                    <a:pt x="11198" y="14159"/>
                  </a:cubicBezTo>
                  <a:cubicBezTo>
                    <a:pt x="11198" y="14957"/>
                    <a:pt x="11198" y="14957"/>
                    <a:pt x="11198" y="14957"/>
                  </a:cubicBezTo>
                  <a:cubicBezTo>
                    <a:pt x="11620" y="14957"/>
                    <a:pt x="12463" y="14957"/>
                    <a:pt x="12885" y="14159"/>
                  </a:cubicBezTo>
                  <a:cubicBezTo>
                    <a:pt x="13260" y="14957"/>
                    <a:pt x="13260" y="14957"/>
                    <a:pt x="13260" y="14957"/>
                  </a:cubicBezTo>
                  <a:cubicBezTo>
                    <a:pt x="11620" y="16647"/>
                    <a:pt x="9980" y="17070"/>
                    <a:pt x="9137" y="1707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6" name="Freeform 13"/>
            <p:cNvSpPr/>
            <p:nvPr/>
          </p:nvSpPr>
          <p:spPr>
            <a:xfrm>
              <a:off x="1270729" y="558800"/>
              <a:ext cx="139063" cy="29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4" y="0"/>
                  </a:moveTo>
                  <a:cubicBezTo>
                    <a:pt x="19917" y="0"/>
                    <a:pt x="20758" y="1173"/>
                    <a:pt x="20758" y="2303"/>
                  </a:cubicBezTo>
                  <a:cubicBezTo>
                    <a:pt x="20758" y="3477"/>
                    <a:pt x="18327" y="4998"/>
                    <a:pt x="14961" y="4998"/>
                  </a:cubicBezTo>
                  <a:cubicBezTo>
                    <a:pt x="11688" y="4998"/>
                    <a:pt x="10005" y="4216"/>
                    <a:pt x="10005" y="2695"/>
                  </a:cubicBezTo>
                  <a:cubicBezTo>
                    <a:pt x="10005" y="1521"/>
                    <a:pt x="12530" y="0"/>
                    <a:pt x="16644" y="0"/>
                  </a:cubicBezTo>
                  <a:close/>
                  <a:moveTo>
                    <a:pt x="6732" y="21600"/>
                  </a:moveTo>
                  <a:cubicBezTo>
                    <a:pt x="4208" y="21600"/>
                    <a:pt x="2618" y="20774"/>
                    <a:pt x="4208" y="17689"/>
                  </a:cubicBezTo>
                  <a:cubicBezTo>
                    <a:pt x="7574" y="12343"/>
                    <a:pt x="7574" y="12343"/>
                    <a:pt x="7574" y="12343"/>
                  </a:cubicBezTo>
                  <a:cubicBezTo>
                    <a:pt x="7574" y="11561"/>
                    <a:pt x="7574" y="11169"/>
                    <a:pt x="7574" y="11169"/>
                  </a:cubicBezTo>
                  <a:cubicBezTo>
                    <a:pt x="6732" y="11169"/>
                    <a:pt x="3460" y="11952"/>
                    <a:pt x="1777" y="12343"/>
                  </a:cubicBezTo>
                  <a:cubicBezTo>
                    <a:pt x="0" y="11561"/>
                    <a:pt x="0" y="11561"/>
                    <a:pt x="0" y="11561"/>
                  </a:cubicBezTo>
                  <a:cubicBezTo>
                    <a:pt x="5891" y="9257"/>
                    <a:pt x="13371" y="7736"/>
                    <a:pt x="15803" y="7736"/>
                  </a:cubicBezTo>
                  <a:cubicBezTo>
                    <a:pt x="18327" y="7736"/>
                    <a:pt x="19169" y="9257"/>
                    <a:pt x="17486" y="11169"/>
                  </a:cubicBezTo>
                  <a:cubicBezTo>
                    <a:pt x="14119" y="16950"/>
                    <a:pt x="14119" y="16950"/>
                    <a:pt x="14119" y="16950"/>
                  </a:cubicBezTo>
                  <a:cubicBezTo>
                    <a:pt x="14119" y="18080"/>
                    <a:pt x="14119" y="18471"/>
                    <a:pt x="14961" y="18471"/>
                  </a:cubicBezTo>
                  <a:cubicBezTo>
                    <a:pt x="14961" y="18471"/>
                    <a:pt x="17486" y="17689"/>
                    <a:pt x="19917" y="16950"/>
                  </a:cubicBezTo>
                  <a:cubicBezTo>
                    <a:pt x="21600" y="17689"/>
                    <a:pt x="21600" y="17689"/>
                    <a:pt x="21600" y="17689"/>
                  </a:cubicBezTo>
                  <a:cubicBezTo>
                    <a:pt x="15803" y="20774"/>
                    <a:pt x="9164" y="21600"/>
                    <a:pt x="673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7" name="Freeform 15"/>
            <p:cNvSpPr/>
            <p:nvPr/>
          </p:nvSpPr>
          <p:spPr>
            <a:xfrm>
              <a:off x="8355482" y="1231901"/>
              <a:ext cx="251214" cy="24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0" y="0"/>
                  </a:moveTo>
                  <a:cubicBezTo>
                    <a:pt x="5037" y="0"/>
                    <a:pt x="0" y="4621"/>
                    <a:pt x="0" y="10592"/>
                  </a:cubicBezTo>
                  <a:cubicBezTo>
                    <a:pt x="0" y="16563"/>
                    <a:pt x="5037" y="21600"/>
                    <a:pt x="11060" y="21600"/>
                  </a:cubicBezTo>
                  <a:cubicBezTo>
                    <a:pt x="17031" y="21600"/>
                    <a:pt x="21600" y="16563"/>
                    <a:pt x="21600" y="10592"/>
                  </a:cubicBezTo>
                  <a:cubicBezTo>
                    <a:pt x="21600" y="4621"/>
                    <a:pt x="17031" y="0"/>
                    <a:pt x="11060" y="0"/>
                  </a:cubicBezTo>
                  <a:close/>
                  <a:moveTo>
                    <a:pt x="13344" y="10592"/>
                  </a:moveTo>
                  <a:cubicBezTo>
                    <a:pt x="17031" y="14746"/>
                    <a:pt x="17031" y="14746"/>
                    <a:pt x="17031" y="14746"/>
                  </a:cubicBezTo>
                  <a:cubicBezTo>
                    <a:pt x="14746" y="17031"/>
                    <a:pt x="14746" y="17031"/>
                    <a:pt x="14746" y="17031"/>
                  </a:cubicBezTo>
                  <a:cubicBezTo>
                    <a:pt x="11060" y="12877"/>
                    <a:pt x="11060" y="12877"/>
                    <a:pt x="11060" y="12877"/>
                  </a:cubicBezTo>
                  <a:cubicBezTo>
                    <a:pt x="6854" y="17031"/>
                    <a:pt x="6854" y="17031"/>
                    <a:pt x="6854" y="17031"/>
                  </a:cubicBezTo>
                  <a:cubicBezTo>
                    <a:pt x="4569" y="14746"/>
                    <a:pt x="4569" y="14746"/>
                    <a:pt x="4569" y="14746"/>
                  </a:cubicBezTo>
                  <a:cubicBezTo>
                    <a:pt x="8723" y="10592"/>
                    <a:pt x="8723" y="10592"/>
                    <a:pt x="8723" y="10592"/>
                  </a:cubicBezTo>
                  <a:cubicBezTo>
                    <a:pt x="4569" y="6958"/>
                    <a:pt x="4569" y="6958"/>
                    <a:pt x="4569" y="6958"/>
                  </a:cubicBezTo>
                  <a:cubicBezTo>
                    <a:pt x="6854" y="4621"/>
                    <a:pt x="6854" y="4621"/>
                    <a:pt x="6854" y="4621"/>
                  </a:cubicBezTo>
                  <a:cubicBezTo>
                    <a:pt x="11060" y="8256"/>
                    <a:pt x="11060" y="8256"/>
                    <a:pt x="11060" y="8256"/>
                  </a:cubicBezTo>
                  <a:cubicBezTo>
                    <a:pt x="14746" y="4621"/>
                    <a:pt x="14746" y="4621"/>
                    <a:pt x="14746" y="4621"/>
                  </a:cubicBezTo>
                  <a:cubicBezTo>
                    <a:pt x="17031" y="6958"/>
                    <a:pt x="17031" y="6958"/>
                    <a:pt x="17031" y="6958"/>
                  </a:cubicBezTo>
                  <a:lnTo>
                    <a:pt x="13344" y="10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3625963" y="1207359"/>
              <a:ext cx="276612" cy="27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2" extrusionOk="0">
                  <a:moveTo>
                    <a:pt x="10847" y="25"/>
                  </a:moveTo>
                  <a:cubicBezTo>
                    <a:pt x="4555" y="25"/>
                    <a:pt x="0" y="4579"/>
                    <a:pt x="0" y="10825"/>
                  </a:cubicBezTo>
                  <a:cubicBezTo>
                    <a:pt x="0" y="16647"/>
                    <a:pt x="4977" y="21202"/>
                    <a:pt x="10847" y="21202"/>
                  </a:cubicBezTo>
                  <a:cubicBezTo>
                    <a:pt x="17045" y="21202"/>
                    <a:pt x="21600" y="16225"/>
                    <a:pt x="21600" y="10402"/>
                  </a:cubicBezTo>
                  <a:cubicBezTo>
                    <a:pt x="21600" y="4579"/>
                    <a:pt x="16623" y="-398"/>
                    <a:pt x="10847" y="25"/>
                  </a:cubicBezTo>
                  <a:close/>
                  <a:moveTo>
                    <a:pt x="10847" y="17070"/>
                  </a:moveTo>
                  <a:cubicBezTo>
                    <a:pt x="10377" y="17070"/>
                    <a:pt x="10377" y="17070"/>
                    <a:pt x="10377" y="17070"/>
                  </a:cubicBezTo>
                  <a:cubicBezTo>
                    <a:pt x="9579" y="17070"/>
                    <a:pt x="9157" y="16225"/>
                    <a:pt x="9157" y="15379"/>
                  </a:cubicBezTo>
                  <a:cubicBezTo>
                    <a:pt x="9157" y="14581"/>
                    <a:pt x="9579" y="13736"/>
                    <a:pt x="10847" y="13736"/>
                  </a:cubicBezTo>
                  <a:cubicBezTo>
                    <a:pt x="11645" y="14159"/>
                    <a:pt x="12068" y="14581"/>
                    <a:pt x="12068" y="15379"/>
                  </a:cubicBezTo>
                  <a:cubicBezTo>
                    <a:pt x="12068" y="16647"/>
                    <a:pt x="11645" y="17070"/>
                    <a:pt x="10847" y="17070"/>
                  </a:cubicBezTo>
                  <a:close/>
                  <a:moveTo>
                    <a:pt x="14557" y="9604"/>
                  </a:moveTo>
                  <a:cubicBezTo>
                    <a:pt x="14134" y="9604"/>
                    <a:pt x="13758" y="9979"/>
                    <a:pt x="13336" y="10402"/>
                  </a:cubicBezTo>
                  <a:cubicBezTo>
                    <a:pt x="12490" y="11247"/>
                    <a:pt x="12490" y="11247"/>
                    <a:pt x="12490" y="11247"/>
                  </a:cubicBezTo>
                  <a:cubicBezTo>
                    <a:pt x="12068" y="11247"/>
                    <a:pt x="12068" y="11670"/>
                    <a:pt x="12068" y="11670"/>
                  </a:cubicBezTo>
                  <a:cubicBezTo>
                    <a:pt x="11645" y="12092"/>
                    <a:pt x="11645" y="12092"/>
                    <a:pt x="11645" y="12468"/>
                  </a:cubicBezTo>
                  <a:cubicBezTo>
                    <a:pt x="9157" y="12468"/>
                    <a:pt x="9157" y="12468"/>
                    <a:pt x="9157" y="12468"/>
                  </a:cubicBezTo>
                  <a:cubicBezTo>
                    <a:pt x="9157" y="11670"/>
                    <a:pt x="9157" y="11247"/>
                    <a:pt x="9579" y="10402"/>
                  </a:cubicBezTo>
                  <a:cubicBezTo>
                    <a:pt x="10377" y="9979"/>
                    <a:pt x="11645" y="9181"/>
                    <a:pt x="11645" y="9181"/>
                  </a:cubicBezTo>
                  <a:lnTo>
                    <a:pt x="12068" y="8759"/>
                  </a:lnTo>
                  <a:cubicBezTo>
                    <a:pt x="12068" y="8289"/>
                    <a:pt x="12490" y="7866"/>
                    <a:pt x="12490" y="7866"/>
                  </a:cubicBezTo>
                  <a:cubicBezTo>
                    <a:pt x="12490" y="7491"/>
                    <a:pt x="12068" y="7115"/>
                    <a:pt x="12068" y="6645"/>
                  </a:cubicBezTo>
                  <a:cubicBezTo>
                    <a:pt x="11645" y="6223"/>
                    <a:pt x="11270" y="6223"/>
                    <a:pt x="10847" y="6223"/>
                  </a:cubicBezTo>
                  <a:cubicBezTo>
                    <a:pt x="10377" y="6223"/>
                    <a:pt x="10002" y="6223"/>
                    <a:pt x="9579" y="6645"/>
                  </a:cubicBezTo>
                  <a:cubicBezTo>
                    <a:pt x="9157" y="7115"/>
                    <a:pt x="9157" y="7491"/>
                    <a:pt x="9157" y="7866"/>
                  </a:cubicBezTo>
                  <a:cubicBezTo>
                    <a:pt x="9157" y="8289"/>
                    <a:pt x="9157" y="8289"/>
                    <a:pt x="9157" y="8289"/>
                  </a:cubicBezTo>
                  <a:cubicBezTo>
                    <a:pt x="6668" y="8289"/>
                    <a:pt x="6668" y="8289"/>
                    <a:pt x="6668" y="8289"/>
                  </a:cubicBezTo>
                  <a:cubicBezTo>
                    <a:pt x="6668" y="7866"/>
                    <a:pt x="6668" y="7866"/>
                    <a:pt x="6668" y="7866"/>
                  </a:cubicBezTo>
                  <a:cubicBezTo>
                    <a:pt x="6668" y="6223"/>
                    <a:pt x="7043" y="5378"/>
                    <a:pt x="8311" y="4579"/>
                  </a:cubicBezTo>
                  <a:cubicBezTo>
                    <a:pt x="8734" y="4157"/>
                    <a:pt x="9579" y="4157"/>
                    <a:pt x="10847" y="4157"/>
                  </a:cubicBezTo>
                  <a:cubicBezTo>
                    <a:pt x="12068" y="4157"/>
                    <a:pt x="12913" y="4157"/>
                    <a:pt x="13758" y="5002"/>
                  </a:cubicBezTo>
                  <a:cubicBezTo>
                    <a:pt x="14557" y="5378"/>
                    <a:pt x="14979" y="6223"/>
                    <a:pt x="14979" y="7491"/>
                  </a:cubicBezTo>
                  <a:cubicBezTo>
                    <a:pt x="14979" y="8289"/>
                    <a:pt x="14979" y="8759"/>
                    <a:pt x="14557" y="96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584945" y="1267882"/>
              <a:ext cx="170805" cy="177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55" y="9215"/>
                  </a:moveTo>
                  <a:cubicBezTo>
                    <a:pt x="12777" y="9215"/>
                    <a:pt x="12777" y="9215"/>
                    <a:pt x="12777" y="9215"/>
                  </a:cubicBezTo>
                  <a:cubicBezTo>
                    <a:pt x="12777" y="1327"/>
                    <a:pt x="12777" y="1327"/>
                    <a:pt x="12777" y="1327"/>
                  </a:cubicBezTo>
                  <a:cubicBezTo>
                    <a:pt x="12777" y="0"/>
                    <a:pt x="11408" y="0"/>
                    <a:pt x="10724" y="0"/>
                  </a:cubicBezTo>
                  <a:cubicBezTo>
                    <a:pt x="9431" y="0"/>
                    <a:pt x="8746" y="0"/>
                    <a:pt x="8746" y="1327"/>
                  </a:cubicBezTo>
                  <a:cubicBezTo>
                    <a:pt x="8746" y="9215"/>
                    <a:pt x="8746" y="9215"/>
                    <a:pt x="8746" y="9215"/>
                  </a:cubicBezTo>
                  <a:cubicBezTo>
                    <a:pt x="685" y="9215"/>
                    <a:pt x="685" y="9215"/>
                    <a:pt x="685" y="9215"/>
                  </a:cubicBezTo>
                  <a:cubicBezTo>
                    <a:pt x="0" y="9215"/>
                    <a:pt x="0" y="9805"/>
                    <a:pt x="0" y="10468"/>
                  </a:cubicBezTo>
                  <a:cubicBezTo>
                    <a:pt x="0" y="11795"/>
                    <a:pt x="0" y="12459"/>
                    <a:pt x="685" y="12459"/>
                  </a:cubicBezTo>
                  <a:cubicBezTo>
                    <a:pt x="8746" y="12459"/>
                    <a:pt x="8746" y="12459"/>
                    <a:pt x="8746" y="12459"/>
                  </a:cubicBezTo>
                  <a:cubicBezTo>
                    <a:pt x="8746" y="20273"/>
                    <a:pt x="8746" y="20273"/>
                    <a:pt x="8746" y="20273"/>
                  </a:cubicBezTo>
                  <a:cubicBezTo>
                    <a:pt x="8746" y="20937"/>
                    <a:pt x="9431" y="21600"/>
                    <a:pt x="10724" y="21600"/>
                  </a:cubicBezTo>
                  <a:cubicBezTo>
                    <a:pt x="11408" y="21600"/>
                    <a:pt x="12777" y="20937"/>
                    <a:pt x="12777" y="20273"/>
                  </a:cubicBezTo>
                  <a:cubicBezTo>
                    <a:pt x="12777" y="12459"/>
                    <a:pt x="12777" y="12459"/>
                    <a:pt x="12777" y="12459"/>
                  </a:cubicBezTo>
                  <a:cubicBezTo>
                    <a:pt x="20155" y="12459"/>
                    <a:pt x="20155" y="12459"/>
                    <a:pt x="20155" y="12459"/>
                  </a:cubicBezTo>
                  <a:cubicBezTo>
                    <a:pt x="21600" y="12459"/>
                    <a:pt x="21600" y="11795"/>
                    <a:pt x="21600" y="10468"/>
                  </a:cubicBezTo>
                  <a:cubicBezTo>
                    <a:pt x="21600" y="9805"/>
                    <a:pt x="21600" y="9215"/>
                    <a:pt x="20155" y="921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8992433" y="1341967"/>
              <a:ext cx="168692" cy="2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8" y="0"/>
                  </a:moveTo>
                  <a:cubicBezTo>
                    <a:pt x="689" y="0"/>
                    <a:pt x="689" y="0"/>
                    <a:pt x="689" y="0"/>
                  </a:cubicBezTo>
                  <a:cubicBezTo>
                    <a:pt x="0" y="0"/>
                    <a:pt x="0" y="3927"/>
                    <a:pt x="0" y="8345"/>
                  </a:cubicBezTo>
                  <a:cubicBezTo>
                    <a:pt x="0" y="17182"/>
                    <a:pt x="0" y="21600"/>
                    <a:pt x="689" y="21600"/>
                  </a:cubicBezTo>
                  <a:cubicBezTo>
                    <a:pt x="20298" y="21600"/>
                    <a:pt x="20298" y="21600"/>
                    <a:pt x="20298" y="21600"/>
                  </a:cubicBezTo>
                  <a:cubicBezTo>
                    <a:pt x="21600" y="21600"/>
                    <a:pt x="21600" y="17182"/>
                    <a:pt x="21600" y="8345"/>
                  </a:cubicBezTo>
                  <a:cubicBezTo>
                    <a:pt x="21600" y="3927"/>
                    <a:pt x="21600" y="0"/>
                    <a:pt x="2029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1837080" y="1780117"/>
              <a:ext cx="285131" cy="29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1311" extrusionOk="0">
                  <a:moveTo>
                    <a:pt x="20326" y="343"/>
                  </a:moveTo>
                  <a:cubicBezTo>
                    <a:pt x="20326" y="343"/>
                    <a:pt x="19978" y="0"/>
                    <a:pt x="19586" y="0"/>
                  </a:cubicBezTo>
                  <a:cubicBezTo>
                    <a:pt x="19194" y="343"/>
                    <a:pt x="19194" y="729"/>
                    <a:pt x="19194" y="729"/>
                  </a:cubicBezTo>
                  <a:cubicBezTo>
                    <a:pt x="19978" y="3771"/>
                    <a:pt x="18018" y="6043"/>
                    <a:pt x="16494" y="7200"/>
                  </a:cubicBezTo>
                  <a:cubicBezTo>
                    <a:pt x="16102" y="6043"/>
                    <a:pt x="16102" y="6043"/>
                    <a:pt x="16102" y="6043"/>
                  </a:cubicBezTo>
                  <a:cubicBezTo>
                    <a:pt x="15710" y="6043"/>
                    <a:pt x="15362" y="5657"/>
                    <a:pt x="14970" y="5657"/>
                  </a:cubicBezTo>
                  <a:cubicBezTo>
                    <a:pt x="11442" y="5657"/>
                    <a:pt x="11442" y="5657"/>
                    <a:pt x="11442" y="5657"/>
                  </a:cubicBezTo>
                  <a:cubicBezTo>
                    <a:pt x="11094" y="5657"/>
                    <a:pt x="10702" y="5657"/>
                    <a:pt x="10354" y="6043"/>
                  </a:cubicBezTo>
                  <a:cubicBezTo>
                    <a:pt x="294" y="12857"/>
                    <a:pt x="294" y="12857"/>
                    <a:pt x="294" y="12857"/>
                  </a:cubicBezTo>
                  <a:cubicBezTo>
                    <a:pt x="-98" y="13243"/>
                    <a:pt x="-98" y="14014"/>
                    <a:pt x="294" y="14400"/>
                  </a:cubicBezTo>
                  <a:cubicBezTo>
                    <a:pt x="4518" y="20829"/>
                    <a:pt x="4518" y="20829"/>
                    <a:pt x="4518" y="20829"/>
                  </a:cubicBezTo>
                  <a:cubicBezTo>
                    <a:pt x="4910" y="21600"/>
                    <a:pt x="5694" y="21214"/>
                    <a:pt x="6086" y="21214"/>
                  </a:cubicBezTo>
                  <a:cubicBezTo>
                    <a:pt x="16102" y="14014"/>
                    <a:pt x="16102" y="14014"/>
                    <a:pt x="16102" y="14014"/>
                  </a:cubicBezTo>
                  <a:cubicBezTo>
                    <a:pt x="16494" y="14014"/>
                    <a:pt x="16886" y="13243"/>
                    <a:pt x="16886" y="13243"/>
                  </a:cubicBezTo>
                  <a:cubicBezTo>
                    <a:pt x="18018" y="9814"/>
                    <a:pt x="18018" y="9814"/>
                    <a:pt x="18018" y="9814"/>
                  </a:cubicBezTo>
                  <a:cubicBezTo>
                    <a:pt x="18018" y="9471"/>
                    <a:pt x="18018" y="9086"/>
                    <a:pt x="17670" y="8700"/>
                  </a:cubicBezTo>
                  <a:cubicBezTo>
                    <a:pt x="17278" y="7929"/>
                    <a:pt x="17278" y="7929"/>
                    <a:pt x="17278" y="7929"/>
                  </a:cubicBezTo>
                  <a:cubicBezTo>
                    <a:pt x="19586" y="6429"/>
                    <a:pt x="21502" y="3771"/>
                    <a:pt x="20326" y="343"/>
                  </a:cubicBezTo>
                  <a:close/>
                  <a:moveTo>
                    <a:pt x="15710" y="10586"/>
                  </a:moveTo>
                  <a:cubicBezTo>
                    <a:pt x="14970" y="10971"/>
                    <a:pt x="13794" y="10971"/>
                    <a:pt x="13402" y="9814"/>
                  </a:cubicBezTo>
                  <a:cubicBezTo>
                    <a:pt x="12662" y="9086"/>
                    <a:pt x="13010" y="8314"/>
                    <a:pt x="13794" y="7543"/>
                  </a:cubicBezTo>
                  <a:cubicBezTo>
                    <a:pt x="14186" y="7200"/>
                    <a:pt x="14970" y="7200"/>
                    <a:pt x="15710" y="7543"/>
                  </a:cubicBezTo>
                  <a:cubicBezTo>
                    <a:pt x="15362" y="7929"/>
                    <a:pt x="15362" y="7929"/>
                    <a:pt x="15362" y="7929"/>
                  </a:cubicBezTo>
                  <a:cubicBezTo>
                    <a:pt x="14970" y="7929"/>
                    <a:pt x="14578" y="8314"/>
                    <a:pt x="14970" y="8700"/>
                  </a:cubicBezTo>
                  <a:cubicBezTo>
                    <a:pt x="14970" y="9086"/>
                    <a:pt x="15362" y="9086"/>
                    <a:pt x="15362" y="9086"/>
                  </a:cubicBezTo>
                  <a:cubicBezTo>
                    <a:pt x="15710" y="9086"/>
                    <a:pt x="15710" y="9086"/>
                    <a:pt x="15710" y="9086"/>
                  </a:cubicBezTo>
                  <a:cubicBezTo>
                    <a:pt x="16102" y="9086"/>
                    <a:pt x="16102" y="9086"/>
                    <a:pt x="16494" y="8700"/>
                  </a:cubicBezTo>
                  <a:cubicBezTo>
                    <a:pt x="16494" y="9471"/>
                    <a:pt x="16102" y="10200"/>
                    <a:pt x="15710" y="105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829383" y="2440517"/>
              <a:ext cx="297772" cy="166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4" y="0"/>
                  </a:moveTo>
                  <a:cubicBezTo>
                    <a:pt x="3876" y="0"/>
                    <a:pt x="0" y="9033"/>
                    <a:pt x="0" y="10447"/>
                  </a:cubicBezTo>
                  <a:cubicBezTo>
                    <a:pt x="0" y="11860"/>
                    <a:pt x="3876" y="21600"/>
                    <a:pt x="10844" y="21600"/>
                  </a:cubicBezTo>
                  <a:cubicBezTo>
                    <a:pt x="17768" y="21600"/>
                    <a:pt x="21600" y="11860"/>
                    <a:pt x="21600" y="10447"/>
                  </a:cubicBezTo>
                  <a:cubicBezTo>
                    <a:pt x="21600" y="9033"/>
                    <a:pt x="17768" y="0"/>
                    <a:pt x="10844" y="0"/>
                  </a:cubicBezTo>
                  <a:close/>
                  <a:moveTo>
                    <a:pt x="10844" y="18772"/>
                  </a:moveTo>
                  <a:cubicBezTo>
                    <a:pt x="8100" y="18772"/>
                    <a:pt x="6184" y="15316"/>
                    <a:pt x="6184" y="10447"/>
                  </a:cubicBezTo>
                  <a:cubicBezTo>
                    <a:pt x="6184" y="6205"/>
                    <a:pt x="8100" y="2042"/>
                    <a:pt x="10844" y="2042"/>
                  </a:cubicBezTo>
                  <a:cubicBezTo>
                    <a:pt x="13500" y="2042"/>
                    <a:pt x="15460" y="6205"/>
                    <a:pt x="15460" y="10447"/>
                  </a:cubicBezTo>
                  <a:cubicBezTo>
                    <a:pt x="15460" y="15316"/>
                    <a:pt x="13500" y="18772"/>
                    <a:pt x="10844" y="18772"/>
                  </a:cubicBezTo>
                  <a:close/>
                  <a:moveTo>
                    <a:pt x="10844" y="10447"/>
                  </a:moveTo>
                  <a:cubicBezTo>
                    <a:pt x="10408" y="9661"/>
                    <a:pt x="11584" y="6205"/>
                    <a:pt x="10844" y="6205"/>
                  </a:cubicBezTo>
                  <a:cubicBezTo>
                    <a:pt x="9624" y="6205"/>
                    <a:pt x="8492" y="8404"/>
                    <a:pt x="8492" y="10447"/>
                  </a:cubicBezTo>
                  <a:cubicBezTo>
                    <a:pt x="8492" y="13196"/>
                    <a:pt x="9624" y="14609"/>
                    <a:pt x="10844" y="14609"/>
                  </a:cubicBezTo>
                  <a:cubicBezTo>
                    <a:pt x="11932" y="14609"/>
                    <a:pt x="13152" y="13196"/>
                    <a:pt x="13152" y="10447"/>
                  </a:cubicBezTo>
                  <a:cubicBezTo>
                    <a:pt x="13152" y="9661"/>
                    <a:pt x="11192" y="11153"/>
                    <a:pt x="10844" y="104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1247450" y="2387923"/>
              <a:ext cx="276612" cy="27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4" extrusionOk="0">
                  <a:moveTo>
                    <a:pt x="10800" y="20"/>
                  </a:moveTo>
                  <a:cubicBezTo>
                    <a:pt x="4555" y="20"/>
                    <a:pt x="0" y="4621"/>
                    <a:pt x="0" y="10867"/>
                  </a:cubicBezTo>
                  <a:cubicBezTo>
                    <a:pt x="0" y="16689"/>
                    <a:pt x="4977" y="21244"/>
                    <a:pt x="10800" y="21244"/>
                  </a:cubicBezTo>
                  <a:cubicBezTo>
                    <a:pt x="17045" y="21244"/>
                    <a:pt x="21600" y="16267"/>
                    <a:pt x="21600" y="10444"/>
                  </a:cubicBezTo>
                  <a:cubicBezTo>
                    <a:pt x="21600" y="4621"/>
                    <a:pt x="16623" y="-356"/>
                    <a:pt x="10800" y="20"/>
                  </a:cubicBezTo>
                  <a:close/>
                  <a:moveTo>
                    <a:pt x="10800" y="1287"/>
                  </a:moveTo>
                  <a:cubicBezTo>
                    <a:pt x="12021" y="1287"/>
                    <a:pt x="13664" y="1710"/>
                    <a:pt x="14979" y="2133"/>
                  </a:cubicBezTo>
                  <a:cubicBezTo>
                    <a:pt x="13664" y="4621"/>
                    <a:pt x="13664" y="4621"/>
                    <a:pt x="13664" y="4621"/>
                  </a:cubicBezTo>
                  <a:cubicBezTo>
                    <a:pt x="12913" y="4199"/>
                    <a:pt x="11598" y="4199"/>
                    <a:pt x="10800" y="4199"/>
                  </a:cubicBezTo>
                  <a:cubicBezTo>
                    <a:pt x="9532" y="4199"/>
                    <a:pt x="8687" y="4199"/>
                    <a:pt x="7889" y="4621"/>
                  </a:cubicBezTo>
                  <a:cubicBezTo>
                    <a:pt x="6621" y="2133"/>
                    <a:pt x="6621" y="2133"/>
                    <a:pt x="6621" y="2133"/>
                  </a:cubicBezTo>
                  <a:cubicBezTo>
                    <a:pt x="7889" y="1710"/>
                    <a:pt x="9110" y="1287"/>
                    <a:pt x="10800" y="1287"/>
                  </a:cubicBezTo>
                  <a:close/>
                  <a:moveTo>
                    <a:pt x="4977" y="13355"/>
                  </a:moveTo>
                  <a:cubicBezTo>
                    <a:pt x="2489" y="14999"/>
                    <a:pt x="2489" y="14999"/>
                    <a:pt x="2489" y="14999"/>
                  </a:cubicBezTo>
                  <a:cubicBezTo>
                    <a:pt x="1643" y="13778"/>
                    <a:pt x="1643" y="12087"/>
                    <a:pt x="1643" y="10867"/>
                  </a:cubicBezTo>
                  <a:cubicBezTo>
                    <a:pt x="1221" y="9223"/>
                    <a:pt x="1643" y="7486"/>
                    <a:pt x="2489" y="6265"/>
                  </a:cubicBezTo>
                  <a:cubicBezTo>
                    <a:pt x="4977" y="7486"/>
                    <a:pt x="4977" y="7486"/>
                    <a:pt x="4977" y="7486"/>
                  </a:cubicBezTo>
                  <a:cubicBezTo>
                    <a:pt x="4555" y="8331"/>
                    <a:pt x="4132" y="9599"/>
                    <a:pt x="4132" y="10444"/>
                  </a:cubicBezTo>
                  <a:cubicBezTo>
                    <a:pt x="4132" y="11712"/>
                    <a:pt x="4555" y="12510"/>
                    <a:pt x="4977" y="13355"/>
                  </a:cubicBezTo>
                  <a:close/>
                  <a:moveTo>
                    <a:pt x="10800" y="19976"/>
                  </a:moveTo>
                  <a:cubicBezTo>
                    <a:pt x="9110" y="19976"/>
                    <a:pt x="7889" y="19601"/>
                    <a:pt x="6621" y="18755"/>
                  </a:cubicBezTo>
                  <a:cubicBezTo>
                    <a:pt x="7889" y="16267"/>
                    <a:pt x="7889" y="16267"/>
                    <a:pt x="7889" y="16267"/>
                  </a:cubicBezTo>
                  <a:cubicBezTo>
                    <a:pt x="8687" y="16689"/>
                    <a:pt x="9532" y="17112"/>
                    <a:pt x="10800" y="17112"/>
                  </a:cubicBezTo>
                  <a:cubicBezTo>
                    <a:pt x="11598" y="17112"/>
                    <a:pt x="12913" y="16689"/>
                    <a:pt x="13664" y="16267"/>
                  </a:cubicBezTo>
                  <a:cubicBezTo>
                    <a:pt x="14979" y="18755"/>
                    <a:pt x="14979" y="18755"/>
                    <a:pt x="14979" y="18755"/>
                  </a:cubicBezTo>
                  <a:cubicBezTo>
                    <a:pt x="13664" y="19601"/>
                    <a:pt x="12490" y="19976"/>
                    <a:pt x="10800" y="19976"/>
                  </a:cubicBezTo>
                  <a:close/>
                  <a:moveTo>
                    <a:pt x="10800" y="15844"/>
                  </a:moveTo>
                  <a:cubicBezTo>
                    <a:pt x="7889" y="15844"/>
                    <a:pt x="5823" y="13355"/>
                    <a:pt x="5823" y="10444"/>
                  </a:cubicBezTo>
                  <a:cubicBezTo>
                    <a:pt x="5823" y="7486"/>
                    <a:pt x="7889" y="5420"/>
                    <a:pt x="10800" y="5420"/>
                  </a:cubicBezTo>
                  <a:cubicBezTo>
                    <a:pt x="13664" y="5420"/>
                    <a:pt x="15777" y="7486"/>
                    <a:pt x="15777" y="10444"/>
                  </a:cubicBezTo>
                  <a:cubicBezTo>
                    <a:pt x="15777" y="13355"/>
                    <a:pt x="13664" y="15844"/>
                    <a:pt x="10800" y="15844"/>
                  </a:cubicBezTo>
                  <a:close/>
                  <a:moveTo>
                    <a:pt x="16623" y="13355"/>
                  </a:moveTo>
                  <a:cubicBezTo>
                    <a:pt x="17045" y="12510"/>
                    <a:pt x="17468" y="11712"/>
                    <a:pt x="17468" y="10444"/>
                  </a:cubicBezTo>
                  <a:cubicBezTo>
                    <a:pt x="17468" y="9599"/>
                    <a:pt x="17045" y="8331"/>
                    <a:pt x="16623" y="7486"/>
                  </a:cubicBezTo>
                  <a:cubicBezTo>
                    <a:pt x="19111" y="6265"/>
                    <a:pt x="19111" y="6265"/>
                    <a:pt x="19111" y="6265"/>
                  </a:cubicBezTo>
                  <a:cubicBezTo>
                    <a:pt x="19534" y="7486"/>
                    <a:pt x="19957" y="8801"/>
                    <a:pt x="19957" y="10444"/>
                  </a:cubicBezTo>
                  <a:cubicBezTo>
                    <a:pt x="19957" y="12087"/>
                    <a:pt x="19534" y="13355"/>
                    <a:pt x="19111" y="14999"/>
                  </a:cubicBezTo>
                  <a:lnTo>
                    <a:pt x="16623" y="1335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70889" y="2398184"/>
              <a:ext cx="255453" cy="251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3" y="2752"/>
                  </a:moveTo>
                  <a:cubicBezTo>
                    <a:pt x="20687" y="2285"/>
                    <a:pt x="18406" y="467"/>
                    <a:pt x="17949" y="467"/>
                  </a:cubicBezTo>
                  <a:cubicBezTo>
                    <a:pt x="17949" y="0"/>
                    <a:pt x="17087" y="0"/>
                    <a:pt x="16631" y="0"/>
                  </a:cubicBezTo>
                  <a:cubicBezTo>
                    <a:pt x="4513" y="0"/>
                    <a:pt x="4513" y="0"/>
                    <a:pt x="4513" y="0"/>
                  </a:cubicBezTo>
                  <a:cubicBezTo>
                    <a:pt x="4513" y="0"/>
                    <a:pt x="3651" y="0"/>
                    <a:pt x="3144" y="467"/>
                  </a:cubicBezTo>
                  <a:cubicBezTo>
                    <a:pt x="3144" y="467"/>
                    <a:pt x="913" y="2285"/>
                    <a:pt x="456" y="2752"/>
                  </a:cubicBezTo>
                  <a:cubicBezTo>
                    <a:pt x="0" y="2752"/>
                    <a:pt x="0" y="3219"/>
                    <a:pt x="0" y="4154"/>
                  </a:cubicBezTo>
                  <a:cubicBezTo>
                    <a:pt x="0" y="4569"/>
                    <a:pt x="2231" y="20717"/>
                    <a:pt x="2231" y="20717"/>
                  </a:cubicBezTo>
                  <a:cubicBezTo>
                    <a:pt x="2687" y="21133"/>
                    <a:pt x="3144" y="21600"/>
                    <a:pt x="3651" y="21600"/>
                  </a:cubicBezTo>
                  <a:cubicBezTo>
                    <a:pt x="17949" y="21600"/>
                    <a:pt x="17949" y="21600"/>
                    <a:pt x="17949" y="21600"/>
                  </a:cubicBezTo>
                  <a:cubicBezTo>
                    <a:pt x="18406" y="21600"/>
                    <a:pt x="18862" y="21133"/>
                    <a:pt x="19318" y="20717"/>
                  </a:cubicBezTo>
                  <a:cubicBezTo>
                    <a:pt x="19318" y="20717"/>
                    <a:pt x="21600" y="4569"/>
                    <a:pt x="21600" y="4154"/>
                  </a:cubicBezTo>
                  <a:cubicBezTo>
                    <a:pt x="21600" y="3219"/>
                    <a:pt x="21093" y="2752"/>
                    <a:pt x="21093" y="2752"/>
                  </a:cubicBezTo>
                  <a:close/>
                  <a:moveTo>
                    <a:pt x="10800" y="13812"/>
                  </a:moveTo>
                  <a:cubicBezTo>
                    <a:pt x="6744" y="13812"/>
                    <a:pt x="5882" y="7788"/>
                    <a:pt x="5425" y="6438"/>
                  </a:cubicBezTo>
                  <a:cubicBezTo>
                    <a:pt x="8113" y="6438"/>
                    <a:pt x="8113" y="6438"/>
                    <a:pt x="8113" y="6438"/>
                  </a:cubicBezTo>
                  <a:cubicBezTo>
                    <a:pt x="8113" y="8256"/>
                    <a:pt x="9025" y="11527"/>
                    <a:pt x="10800" y="11527"/>
                  </a:cubicBezTo>
                  <a:cubicBezTo>
                    <a:pt x="12575" y="11527"/>
                    <a:pt x="13031" y="8256"/>
                    <a:pt x="13487" y="6438"/>
                  </a:cubicBezTo>
                  <a:cubicBezTo>
                    <a:pt x="15718" y="6438"/>
                    <a:pt x="15718" y="6438"/>
                    <a:pt x="15718" y="6438"/>
                  </a:cubicBezTo>
                  <a:cubicBezTo>
                    <a:pt x="15718" y="7788"/>
                    <a:pt x="14856" y="13812"/>
                    <a:pt x="10800" y="13812"/>
                  </a:cubicBezTo>
                  <a:close/>
                  <a:moveTo>
                    <a:pt x="1825" y="4154"/>
                  </a:moveTo>
                  <a:cubicBezTo>
                    <a:pt x="4513" y="1402"/>
                    <a:pt x="4513" y="1402"/>
                    <a:pt x="4513" y="1402"/>
                  </a:cubicBezTo>
                  <a:cubicBezTo>
                    <a:pt x="16631" y="1402"/>
                    <a:pt x="16631" y="1402"/>
                    <a:pt x="16631" y="1402"/>
                  </a:cubicBezTo>
                  <a:cubicBezTo>
                    <a:pt x="19825" y="4154"/>
                    <a:pt x="19825" y="4154"/>
                    <a:pt x="19825" y="4154"/>
                  </a:cubicBezTo>
                  <a:lnTo>
                    <a:pt x="1825" y="41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2424009" y="1811867"/>
              <a:ext cx="297774" cy="23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141"/>
                  </a:moveTo>
                  <a:cubicBezTo>
                    <a:pt x="8840" y="8141"/>
                    <a:pt x="7708" y="9552"/>
                    <a:pt x="7708" y="11994"/>
                  </a:cubicBezTo>
                  <a:cubicBezTo>
                    <a:pt x="7708" y="14436"/>
                    <a:pt x="8840" y="15847"/>
                    <a:pt x="10800" y="15847"/>
                  </a:cubicBezTo>
                  <a:cubicBezTo>
                    <a:pt x="12716" y="15847"/>
                    <a:pt x="13892" y="14436"/>
                    <a:pt x="13892" y="11994"/>
                  </a:cubicBezTo>
                  <a:cubicBezTo>
                    <a:pt x="13892" y="9552"/>
                    <a:pt x="12716" y="8141"/>
                    <a:pt x="10800" y="8141"/>
                  </a:cubicBezTo>
                  <a:close/>
                  <a:moveTo>
                    <a:pt x="19248" y="3799"/>
                  </a:moveTo>
                  <a:cubicBezTo>
                    <a:pt x="16940" y="3799"/>
                    <a:pt x="16940" y="3799"/>
                    <a:pt x="16940" y="3799"/>
                  </a:cubicBezTo>
                  <a:cubicBezTo>
                    <a:pt x="16548" y="3799"/>
                    <a:pt x="16200" y="3799"/>
                    <a:pt x="15808" y="3311"/>
                  </a:cubicBezTo>
                  <a:cubicBezTo>
                    <a:pt x="15416" y="434"/>
                    <a:pt x="15416" y="434"/>
                    <a:pt x="15416" y="434"/>
                  </a:cubicBezTo>
                  <a:cubicBezTo>
                    <a:pt x="15024" y="434"/>
                    <a:pt x="14632" y="0"/>
                    <a:pt x="14240" y="0"/>
                  </a:cubicBezTo>
                  <a:cubicBezTo>
                    <a:pt x="6924" y="0"/>
                    <a:pt x="6924" y="0"/>
                    <a:pt x="6924" y="0"/>
                  </a:cubicBezTo>
                  <a:cubicBezTo>
                    <a:pt x="6924" y="0"/>
                    <a:pt x="6532" y="434"/>
                    <a:pt x="6184" y="434"/>
                  </a:cubicBezTo>
                  <a:cubicBezTo>
                    <a:pt x="5356" y="3311"/>
                    <a:pt x="5356" y="3311"/>
                    <a:pt x="5356" y="3311"/>
                  </a:cubicBezTo>
                  <a:cubicBezTo>
                    <a:pt x="5356" y="3799"/>
                    <a:pt x="5008" y="3799"/>
                    <a:pt x="4616" y="3799"/>
                  </a:cubicBezTo>
                  <a:cubicBezTo>
                    <a:pt x="2308" y="3799"/>
                    <a:pt x="2308" y="3799"/>
                    <a:pt x="2308" y="3799"/>
                  </a:cubicBezTo>
                  <a:cubicBezTo>
                    <a:pt x="740" y="3799"/>
                    <a:pt x="0" y="5264"/>
                    <a:pt x="0" y="6675"/>
                  </a:cubicBezTo>
                  <a:cubicBezTo>
                    <a:pt x="0" y="18724"/>
                    <a:pt x="0" y="18724"/>
                    <a:pt x="0" y="18724"/>
                  </a:cubicBezTo>
                  <a:cubicBezTo>
                    <a:pt x="0" y="20189"/>
                    <a:pt x="740" y="21600"/>
                    <a:pt x="2308" y="21600"/>
                  </a:cubicBezTo>
                  <a:cubicBezTo>
                    <a:pt x="19248" y="21600"/>
                    <a:pt x="19248" y="21600"/>
                    <a:pt x="19248" y="21600"/>
                  </a:cubicBezTo>
                  <a:cubicBezTo>
                    <a:pt x="20468" y="21600"/>
                    <a:pt x="21600" y="20189"/>
                    <a:pt x="21600" y="18724"/>
                  </a:cubicBezTo>
                  <a:cubicBezTo>
                    <a:pt x="21600" y="6675"/>
                    <a:pt x="21600" y="6675"/>
                    <a:pt x="21600" y="6675"/>
                  </a:cubicBezTo>
                  <a:cubicBezTo>
                    <a:pt x="21600" y="5264"/>
                    <a:pt x="20468" y="3799"/>
                    <a:pt x="19248" y="3799"/>
                  </a:cubicBezTo>
                  <a:close/>
                  <a:moveTo>
                    <a:pt x="10800" y="18724"/>
                  </a:moveTo>
                  <a:cubicBezTo>
                    <a:pt x="7708" y="18724"/>
                    <a:pt x="5356" y="15847"/>
                    <a:pt x="5356" y="11994"/>
                  </a:cubicBezTo>
                  <a:cubicBezTo>
                    <a:pt x="5356" y="8141"/>
                    <a:pt x="7708" y="5264"/>
                    <a:pt x="10800" y="5264"/>
                  </a:cubicBezTo>
                  <a:cubicBezTo>
                    <a:pt x="13892" y="5264"/>
                    <a:pt x="16200" y="8141"/>
                    <a:pt x="16200" y="11994"/>
                  </a:cubicBezTo>
                  <a:cubicBezTo>
                    <a:pt x="16200" y="15847"/>
                    <a:pt x="13892" y="18724"/>
                    <a:pt x="10800" y="18724"/>
                  </a:cubicBezTo>
                  <a:close/>
                  <a:moveTo>
                    <a:pt x="18508" y="8629"/>
                  </a:moveTo>
                  <a:cubicBezTo>
                    <a:pt x="18116" y="8629"/>
                    <a:pt x="17724" y="8141"/>
                    <a:pt x="17724" y="7652"/>
                  </a:cubicBezTo>
                  <a:cubicBezTo>
                    <a:pt x="17724" y="7164"/>
                    <a:pt x="18116" y="6675"/>
                    <a:pt x="18508" y="6675"/>
                  </a:cubicBezTo>
                  <a:cubicBezTo>
                    <a:pt x="18856" y="6675"/>
                    <a:pt x="19248" y="7164"/>
                    <a:pt x="19248" y="7652"/>
                  </a:cubicBezTo>
                  <a:cubicBezTo>
                    <a:pt x="19248" y="8141"/>
                    <a:pt x="18856" y="8629"/>
                    <a:pt x="18508" y="86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5452671" y="1790700"/>
              <a:ext cx="171250" cy="278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88" h="21131" extrusionOk="0">
                  <a:moveTo>
                    <a:pt x="11715" y="0"/>
                  </a:moveTo>
                  <a:cubicBezTo>
                    <a:pt x="9523" y="0"/>
                    <a:pt x="9523" y="0"/>
                    <a:pt x="9523" y="0"/>
                  </a:cubicBezTo>
                  <a:cubicBezTo>
                    <a:pt x="9523" y="14822"/>
                    <a:pt x="9523" y="14822"/>
                    <a:pt x="9523" y="14822"/>
                  </a:cubicBezTo>
                  <a:cubicBezTo>
                    <a:pt x="7833" y="14415"/>
                    <a:pt x="6205" y="14415"/>
                    <a:pt x="4515" y="14822"/>
                  </a:cubicBezTo>
                  <a:cubicBezTo>
                    <a:pt x="1134" y="15635"/>
                    <a:pt x="-494" y="17623"/>
                    <a:pt x="132" y="19205"/>
                  </a:cubicBezTo>
                  <a:cubicBezTo>
                    <a:pt x="1134" y="20832"/>
                    <a:pt x="3951" y="21600"/>
                    <a:pt x="7269" y="20832"/>
                  </a:cubicBezTo>
                  <a:cubicBezTo>
                    <a:pt x="10087" y="20018"/>
                    <a:pt x="11715" y="18437"/>
                    <a:pt x="11715" y="16810"/>
                  </a:cubicBezTo>
                  <a:cubicBezTo>
                    <a:pt x="11715" y="4790"/>
                    <a:pt x="11715" y="4790"/>
                    <a:pt x="11715" y="4790"/>
                  </a:cubicBezTo>
                  <a:cubicBezTo>
                    <a:pt x="16160" y="5603"/>
                    <a:pt x="16160" y="9580"/>
                    <a:pt x="15596" y="10393"/>
                  </a:cubicBezTo>
                  <a:cubicBezTo>
                    <a:pt x="15596" y="10800"/>
                    <a:pt x="16160" y="11207"/>
                    <a:pt x="16723" y="10393"/>
                  </a:cubicBezTo>
                  <a:cubicBezTo>
                    <a:pt x="21106" y="5197"/>
                    <a:pt x="11715" y="2802"/>
                    <a:pt x="1171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3636546" y="1805517"/>
              <a:ext cx="243579" cy="246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20493" extrusionOk="0">
                  <a:moveTo>
                    <a:pt x="13011" y="13189"/>
                  </a:moveTo>
                  <a:cubicBezTo>
                    <a:pt x="9453" y="16723"/>
                    <a:pt x="4066" y="17171"/>
                    <a:pt x="0" y="14981"/>
                  </a:cubicBezTo>
                  <a:cubicBezTo>
                    <a:pt x="457" y="15876"/>
                    <a:pt x="864" y="16324"/>
                    <a:pt x="1779" y="17171"/>
                  </a:cubicBezTo>
                  <a:cubicBezTo>
                    <a:pt x="6302" y="21600"/>
                    <a:pt x="13011" y="21600"/>
                    <a:pt x="17585" y="17171"/>
                  </a:cubicBezTo>
                  <a:cubicBezTo>
                    <a:pt x="21600" y="12741"/>
                    <a:pt x="21600" y="6171"/>
                    <a:pt x="17585" y="1742"/>
                  </a:cubicBezTo>
                  <a:cubicBezTo>
                    <a:pt x="16670" y="1294"/>
                    <a:pt x="15755" y="448"/>
                    <a:pt x="14840" y="0"/>
                  </a:cubicBezTo>
                  <a:cubicBezTo>
                    <a:pt x="17585" y="4380"/>
                    <a:pt x="16670" y="9655"/>
                    <a:pt x="13011" y="1318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208589" y="1815420"/>
              <a:ext cx="287463" cy="22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0" h="20695" extrusionOk="0">
                  <a:moveTo>
                    <a:pt x="18211" y="2894"/>
                  </a:moveTo>
                  <a:cubicBezTo>
                    <a:pt x="14789" y="18"/>
                    <a:pt x="10983" y="-905"/>
                    <a:pt x="6834" y="994"/>
                  </a:cubicBezTo>
                  <a:cubicBezTo>
                    <a:pt x="3455" y="1971"/>
                    <a:pt x="33" y="6747"/>
                    <a:pt x="33" y="11089"/>
                  </a:cubicBezTo>
                  <a:cubicBezTo>
                    <a:pt x="-352" y="16408"/>
                    <a:pt x="2685" y="20695"/>
                    <a:pt x="7989" y="20695"/>
                  </a:cubicBezTo>
                  <a:cubicBezTo>
                    <a:pt x="14062" y="20695"/>
                    <a:pt x="15944" y="16896"/>
                    <a:pt x="15944" y="15919"/>
                  </a:cubicBezTo>
                  <a:cubicBezTo>
                    <a:pt x="16329" y="14942"/>
                    <a:pt x="13677" y="12554"/>
                    <a:pt x="15174" y="10601"/>
                  </a:cubicBezTo>
                  <a:cubicBezTo>
                    <a:pt x="17099" y="8213"/>
                    <a:pt x="18981" y="10112"/>
                    <a:pt x="19708" y="10112"/>
                  </a:cubicBezTo>
                  <a:cubicBezTo>
                    <a:pt x="20863" y="9624"/>
                    <a:pt x="21248" y="5825"/>
                    <a:pt x="18211" y="2894"/>
                  </a:cubicBezTo>
                  <a:close/>
                  <a:moveTo>
                    <a:pt x="11368" y="15431"/>
                  </a:moveTo>
                  <a:cubicBezTo>
                    <a:pt x="10256" y="15431"/>
                    <a:pt x="9871" y="14454"/>
                    <a:pt x="9871" y="13477"/>
                  </a:cubicBezTo>
                  <a:cubicBezTo>
                    <a:pt x="9871" y="12554"/>
                    <a:pt x="10256" y="11577"/>
                    <a:pt x="11368" y="11577"/>
                  </a:cubicBezTo>
                  <a:cubicBezTo>
                    <a:pt x="12180" y="11577"/>
                    <a:pt x="12865" y="12554"/>
                    <a:pt x="12865" y="13477"/>
                  </a:cubicBezTo>
                  <a:cubicBezTo>
                    <a:pt x="12865" y="14454"/>
                    <a:pt x="12180" y="15431"/>
                    <a:pt x="11368" y="154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807057" y="1818940"/>
              <a:ext cx="277775" cy="21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9" h="19002" extrusionOk="0">
                  <a:moveTo>
                    <a:pt x="5060" y="2115"/>
                  </a:moveTo>
                  <a:cubicBezTo>
                    <a:pt x="844" y="4860"/>
                    <a:pt x="1236" y="9418"/>
                    <a:pt x="1236" y="11283"/>
                  </a:cubicBezTo>
                  <a:cubicBezTo>
                    <a:pt x="6581" y="3461"/>
                    <a:pt x="14708" y="3928"/>
                    <a:pt x="14708" y="3928"/>
                  </a:cubicBezTo>
                  <a:cubicBezTo>
                    <a:pt x="14708" y="3928"/>
                    <a:pt x="3148" y="8486"/>
                    <a:pt x="62" y="17706"/>
                  </a:cubicBezTo>
                  <a:cubicBezTo>
                    <a:pt x="-329" y="18638"/>
                    <a:pt x="1236" y="19519"/>
                    <a:pt x="1583" y="18638"/>
                  </a:cubicBezTo>
                  <a:cubicBezTo>
                    <a:pt x="2366" y="16307"/>
                    <a:pt x="3887" y="14028"/>
                    <a:pt x="3887" y="14028"/>
                  </a:cubicBezTo>
                  <a:cubicBezTo>
                    <a:pt x="6234" y="14961"/>
                    <a:pt x="9667" y="16307"/>
                    <a:pt x="12405" y="14028"/>
                  </a:cubicBezTo>
                  <a:cubicBezTo>
                    <a:pt x="15447" y="11283"/>
                    <a:pt x="15447" y="4860"/>
                    <a:pt x="20054" y="1648"/>
                  </a:cubicBezTo>
                  <a:cubicBezTo>
                    <a:pt x="21271" y="1182"/>
                    <a:pt x="10493" y="-2081"/>
                    <a:pt x="5060" y="211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31" name="Freeform 29"/>
            <p:cNvSpPr/>
            <p:nvPr/>
          </p:nvSpPr>
          <p:spPr>
            <a:xfrm>
              <a:off x="1251682" y="1790700"/>
              <a:ext cx="266032" cy="274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92" y="15790"/>
                  </a:moveTo>
                  <a:cubicBezTo>
                    <a:pt x="12092" y="14150"/>
                    <a:pt x="13409" y="13260"/>
                    <a:pt x="15603" y="12042"/>
                  </a:cubicBezTo>
                  <a:cubicBezTo>
                    <a:pt x="18187" y="10355"/>
                    <a:pt x="21600" y="8293"/>
                    <a:pt x="21600" y="3327"/>
                  </a:cubicBezTo>
                  <a:cubicBezTo>
                    <a:pt x="21600" y="2905"/>
                    <a:pt x="21161" y="2483"/>
                    <a:pt x="20771" y="2483"/>
                  </a:cubicBezTo>
                  <a:cubicBezTo>
                    <a:pt x="16870" y="2483"/>
                    <a:pt x="16870" y="2483"/>
                    <a:pt x="16870" y="2483"/>
                  </a:cubicBezTo>
                  <a:cubicBezTo>
                    <a:pt x="15993" y="1265"/>
                    <a:pt x="14286" y="0"/>
                    <a:pt x="10824" y="0"/>
                  </a:cubicBezTo>
                  <a:cubicBezTo>
                    <a:pt x="7363" y="0"/>
                    <a:pt x="5656" y="1265"/>
                    <a:pt x="4778" y="2483"/>
                  </a:cubicBezTo>
                  <a:cubicBezTo>
                    <a:pt x="878" y="2483"/>
                    <a:pt x="878" y="2483"/>
                    <a:pt x="878" y="2483"/>
                  </a:cubicBezTo>
                  <a:cubicBezTo>
                    <a:pt x="439" y="2483"/>
                    <a:pt x="0" y="2905"/>
                    <a:pt x="0" y="3327"/>
                  </a:cubicBezTo>
                  <a:cubicBezTo>
                    <a:pt x="0" y="8293"/>
                    <a:pt x="3023" y="10355"/>
                    <a:pt x="6046" y="12042"/>
                  </a:cubicBezTo>
                  <a:cubicBezTo>
                    <a:pt x="8240" y="13260"/>
                    <a:pt x="9508" y="14150"/>
                    <a:pt x="9508" y="15790"/>
                  </a:cubicBezTo>
                  <a:cubicBezTo>
                    <a:pt x="9508" y="17430"/>
                    <a:pt x="9508" y="17430"/>
                    <a:pt x="9508" y="17430"/>
                  </a:cubicBezTo>
                  <a:cubicBezTo>
                    <a:pt x="6924" y="17852"/>
                    <a:pt x="5217" y="18695"/>
                    <a:pt x="5217" y="19492"/>
                  </a:cubicBezTo>
                  <a:cubicBezTo>
                    <a:pt x="5217" y="20757"/>
                    <a:pt x="7801" y="21600"/>
                    <a:pt x="10824" y="21600"/>
                  </a:cubicBezTo>
                  <a:cubicBezTo>
                    <a:pt x="13799" y="21600"/>
                    <a:pt x="15993" y="20757"/>
                    <a:pt x="15993" y="19492"/>
                  </a:cubicBezTo>
                  <a:cubicBezTo>
                    <a:pt x="15993" y="18695"/>
                    <a:pt x="14725" y="17852"/>
                    <a:pt x="12092" y="17430"/>
                  </a:cubicBezTo>
                  <a:lnTo>
                    <a:pt x="12092" y="15790"/>
                  </a:lnTo>
                  <a:close/>
                  <a:moveTo>
                    <a:pt x="15603" y="9933"/>
                  </a:moveTo>
                  <a:cubicBezTo>
                    <a:pt x="16432" y="8715"/>
                    <a:pt x="16870" y="6653"/>
                    <a:pt x="16870" y="4170"/>
                  </a:cubicBezTo>
                  <a:cubicBezTo>
                    <a:pt x="19893" y="4170"/>
                    <a:pt x="19893" y="4170"/>
                    <a:pt x="19893" y="4170"/>
                  </a:cubicBezTo>
                  <a:cubicBezTo>
                    <a:pt x="19455" y="7075"/>
                    <a:pt x="17748" y="8715"/>
                    <a:pt x="15603" y="9933"/>
                  </a:cubicBezTo>
                  <a:close/>
                  <a:moveTo>
                    <a:pt x="10824" y="1687"/>
                  </a:moveTo>
                  <a:cubicBezTo>
                    <a:pt x="14286" y="1687"/>
                    <a:pt x="15603" y="2905"/>
                    <a:pt x="15603" y="3327"/>
                  </a:cubicBezTo>
                  <a:cubicBezTo>
                    <a:pt x="15603" y="3748"/>
                    <a:pt x="14286" y="4967"/>
                    <a:pt x="10824" y="5388"/>
                  </a:cubicBezTo>
                  <a:cubicBezTo>
                    <a:pt x="7363" y="4967"/>
                    <a:pt x="6046" y="3748"/>
                    <a:pt x="6046" y="3327"/>
                  </a:cubicBezTo>
                  <a:cubicBezTo>
                    <a:pt x="6046" y="2905"/>
                    <a:pt x="7363" y="1687"/>
                    <a:pt x="10824" y="1687"/>
                  </a:cubicBezTo>
                  <a:close/>
                  <a:moveTo>
                    <a:pt x="1755" y="4170"/>
                  </a:moveTo>
                  <a:cubicBezTo>
                    <a:pt x="4778" y="4170"/>
                    <a:pt x="4778" y="4170"/>
                    <a:pt x="4778" y="4170"/>
                  </a:cubicBezTo>
                  <a:cubicBezTo>
                    <a:pt x="4778" y="6653"/>
                    <a:pt x="5217" y="8715"/>
                    <a:pt x="6046" y="9933"/>
                  </a:cubicBezTo>
                  <a:cubicBezTo>
                    <a:pt x="3901" y="8715"/>
                    <a:pt x="1755" y="7075"/>
                    <a:pt x="1755" y="417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32" name="Freeform 30"/>
            <p:cNvSpPr/>
            <p:nvPr/>
          </p:nvSpPr>
          <p:spPr>
            <a:xfrm>
              <a:off x="644358" y="2383368"/>
              <a:ext cx="295662" cy="28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80" y="21600"/>
                  </a:moveTo>
                  <a:cubicBezTo>
                    <a:pt x="8084" y="21600"/>
                    <a:pt x="8084" y="21600"/>
                    <a:pt x="8084" y="21600"/>
                  </a:cubicBezTo>
                  <a:cubicBezTo>
                    <a:pt x="12734" y="12205"/>
                    <a:pt x="12734" y="12205"/>
                    <a:pt x="12734" y="12205"/>
                  </a:cubicBezTo>
                  <a:cubicBezTo>
                    <a:pt x="18514" y="12205"/>
                    <a:pt x="18514" y="12205"/>
                    <a:pt x="18514" y="12205"/>
                  </a:cubicBezTo>
                  <a:cubicBezTo>
                    <a:pt x="18514" y="12205"/>
                    <a:pt x="21600" y="12205"/>
                    <a:pt x="21600" y="10593"/>
                  </a:cubicBezTo>
                  <a:cubicBezTo>
                    <a:pt x="21600" y="8981"/>
                    <a:pt x="18514" y="8981"/>
                    <a:pt x="18514" y="8981"/>
                  </a:cubicBezTo>
                  <a:cubicBezTo>
                    <a:pt x="12734" y="8981"/>
                    <a:pt x="12734" y="8981"/>
                    <a:pt x="12734" y="8981"/>
                  </a:cubicBezTo>
                  <a:cubicBezTo>
                    <a:pt x="8084" y="0"/>
                    <a:pt x="8084" y="0"/>
                    <a:pt x="8084" y="0"/>
                  </a:cubicBezTo>
                  <a:cubicBezTo>
                    <a:pt x="5780" y="0"/>
                    <a:pt x="5780" y="0"/>
                    <a:pt x="5780" y="0"/>
                  </a:cubicBezTo>
                  <a:cubicBezTo>
                    <a:pt x="8475" y="8981"/>
                    <a:pt x="8475" y="8981"/>
                    <a:pt x="8475" y="8981"/>
                  </a:cubicBezTo>
                  <a:cubicBezTo>
                    <a:pt x="4650" y="8981"/>
                    <a:pt x="4650" y="8981"/>
                    <a:pt x="4650" y="8981"/>
                  </a:cubicBezTo>
                  <a:cubicBezTo>
                    <a:pt x="2303" y="6908"/>
                    <a:pt x="2303" y="6908"/>
                    <a:pt x="2303" y="6908"/>
                  </a:cubicBezTo>
                  <a:cubicBezTo>
                    <a:pt x="0" y="6908"/>
                    <a:pt x="0" y="6908"/>
                    <a:pt x="0" y="6908"/>
                  </a:cubicBezTo>
                  <a:cubicBezTo>
                    <a:pt x="1565" y="10593"/>
                    <a:pt x="1565" y="10593"/>
                    <a:pt x="1565" y="10593"/>
                  </a:cubicBezTo>
                  <a:cubicBezTo>
                    <a:pt x="0" y="14692"/>
                    <a:pt x="0" y="14692"/>
                    <a:pt x="0" y="14692"/>
                  </a:cubicBezTo>
                  <a:cubicBezTo>
                    <a:pt x="2303" y="14692"/>
                    <a:pt x="2303" y="14692"/>
                    <a:pt x="2303" y="14692"/>
                  </a:cubicBezTo>
                  <a:cubicBezTo>
                    <a:pt x="4650" y="12205"/>
                    <a:pt x="4650" y="12205"/>
                    <a:pt x="4650" y="12205"/>
                  </a:cubicBezTo>
                  <a:cubicBezTo>
                    <a:pt x="8475" y="12205"/>
                    <a:pt x="8475" y="12205"/>
                    <a:pt x="8475" y="12205"/>
                  </a:cubicBezTo>
                  <a:lnTo>
                    <a:pt x="578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grpSp>
          <p:nvGrpSpPr>
            <p:cNvPr id="33" name="Group 1"/>
            <p:cNvGrpSpPr/>
            <p:nvPr/>
          </p:nvGrpSpPr>
          <p:grpSpPr>
            <a:xfrm>
              <a:off x="2434591" y="2387600"/>
              <a:ext cx="276612" cy="272449"/>
              <a:chOff x="0" y="0"/>
              <a:chExt cx="276610" cy="272447"/>
            </a:xfrm>
          </p:grpSpPr>
          <p:sp>
            <p:nvSpPr>
              <p:cNvPr id="146" name="Freeform 31"/>
              <p:cNvSpPr/>
              <p:nvPr/>
            </p:nvSpPr>
            <p:spPr>
              <a:xfrm>
                <a:off x="0" y="0"/>
                <a:ext cx="276611" cy="272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23" y="0"/>
                    </a:moveTo>
                    <a:cubicBezTo>
                      <a:pt x="4967" y="0"/>
                      <a:pt x="0" y="4683"/>
                      <a:pt x="0" y="10609"/>
                    </a:cubicBezTo>
                    <a:cubicBezTo>
                      <a:pt x="0" y="16535"/>
                      <a:pt x="4967" y="21600"/>
                      <a:pt x="10823" y="21600"/>
                    </a:cubicBezTo>
                    <a:cubicBezTo>
                      <a:pt x="16633" y="21600"/>
                      <a:pt x="21600" y="16535"/>
                      <a:pt x="21600" y="10609"/>
                    </a:cubicBezTo>
                    <a:cubicBezTo>
                      <a:pt x="21600" y="4683"/>
                      <a:pt x="16633" y="0"/>
                      <a:pt x="10823" y="0"/>
                    </a:cubicBezTo>
                    <a:close/>
                    <a:moveTo>
                      <a:pt x="10823" y="19067"/>
                    </a:moveTo>
                    <a:cubicBezTo>
                      <a:pt x="6232" y="19067"/>
                      <a:pt x="2483" y="15244"/>
                      <a:pt x="2483" y="10609"/>
                    </a:cubicBezTo>
                    <a:cubicBezTo>
                      <a:pt x="2483" y="5926"/>
                      <a:pt x="6232" y="2150"/>
                      <a:pt x="10823" y="2150"/>
                    </a:cubicBezTo>
                    <a:cubicBezTo>
                      <a:pt x="15368" y="2150"/>
                      <a:pt x="19117" y="5926"/>
                      <a:pt x="19117" y="10609"/>
                    </a:cubicBezTo>
                    <a:cubicBezTo>
                      <a:pt x="19117" y="15244"/>
                      <a:pt x="15368" y="19067"/>
                      <a:pt x="10823" y="190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91969B"/>
                    </a:solidFill>
                    <a:latin typeface="Lato Light"/>
                    <a:ea typeface="Lato Light"/>
                    <a:cs typeface="Lato Light"/>
                    <a:sym typeface="Lato Light"/>
                  </a:defRPr>
                </a:pPr>
              </a:p>
            </p:txBody>
          </p:sp>
          <p:sp>
            <p:nvSpPr>
              <p:cNvPr id="147" name="Freeform 32"/>
              <p:cNvSpPr/>
              <p:nvPr/>
            </p:nvSpPr>
            <p:spPr>
              <a:xfrm>
                <a:off x="126967" y="59267"/>
                <a:ext cx="62891" cy="13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36" y="0"/>
                    </a:moveTo>
                    <a:lnTo>
                      <a:pt x="0" y="0"/>
                    </a:lnTo>
                    <a:lnTo>
                      <a:pt x="0" y="12999"/>
                    </a:lnTo>
                    <a:lnTo>
                      <a:pt x="18136" y="21600"/>
                    </a:lnTo>
                    <a:lnTo>
                      <a:pt x="21600" y="19059"/>
                    </a:lnTo>
                    <a:lnTo>
                      <a:pt x="7336" y="11142"/>
                    </a:lnTo>
                    <a:lnTo>
                      <a:pt x="7336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91969B"/>
                    </a:solidFill>
                    <a:latin typeface="Lato Light"/>
                    <a:ea typeface="Lato Light"/>
                    <a:cs typeface="Lato Light"/>
                    <a:sym typeface="Lato Light"/>
                  </a:defRPr>
                </a:pPr>
              </a:p>
            </p:txBody>
          </p:sp>
        </p:grpSp>
        <p:sp>
          <p:nvSpPr>
            <p:cNvPr id="34" name="Freeform 33"/>
            <p:cNvSpPr/>
            <p:nvPr/>
          </p:nvSpPr>
          <p:spPr>
            <a:xfrm>
              <a:off x="8992173" y="3610085"/>
              <a:ext cx="198835" cy="209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267" extrusionOk="0">
                  <a:moveTo>
                    <a:pt x="7750" y="21267"/>
                  </a:moveTo>
                  <a:cubicBezTo>
                    <a:pt x="7173" y="21267"/>
                    <a:pt x="6660" y="20719"/>
                    <a:pt x="6083" y="20172"/>
                  </a:cubicBezTo>
                  <a:cubicBezTo>
                    <a:pt x="379" y="13175"/>
                    <a:pt x="379" y="13175"/>
                    <a:pt x="379" y="13175"/>
                  </a:cubicBezTo>
                  <a:cubicBezTo>
                    <a:pt x="-198" y="12079"/>
                    <a:pt x="-198" y="11045"/>
                    <a:pt x="956" y="10497"/>
                  </a:cubicBezTo>
                  <a:cubicBezTo>
                    <a:pt x="2109" y="9402"/>
                    <a:pt x="3199" y="9889"/>
                    <a:pt x="3776" y="10497"/>
                  </a:cubicBezTo>
                  <a:cubicBezTo>
                    <a:pt x="7750" y="15365"/>
                    <a:pt x="7750" y="15365"/>
                    <a:pt x="7750" y="15365"/>
                  </a:cubicBezTo>
                  <a:cubicBezTo>
                    <a:pt x="16851" y="1310"/>
                    <a:pt x="16851" y="1310"/>
                    <a:pt x="16851" y="1310"/>
                  </a:cubicBezTo>
                  <a:cubicBezTo>
                    <a:pt x="18005" y="215"/>
                    <a:pt x="19095" y="-333"/>
                    <a:pt x="20248" y="215"/>
                  </a:cubicBezTo>
                  <a:cubicBezTo>
                    <a:pt x="21402" y="762"/>
                    <a:pt x="21402" y="2405"/>
                    <a:pt x="20825" y="3439"/>
                  </a:cubicBezTo>
                  <a:cubicBezTo>
                    <a:pt x="10057" y="20172"/>
                    <a:pt x="10057" y="20172"/>
                    <a:pt x="10057" y="20172"/>
                  </a:cubicBezTo>
                  <a:cubicBezTo>
                    <a:pt x="9480" y="20719"/>
                    <a:pt x="8903" y="21267"/>
                    <a:pt x="7750" y="212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826454" y="2372783"/>
              <a:ext cx="168693" cy="29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008"/>
                  </a:moveTo>
                  <a:cubicBezTo>
                    <a:pt x="21600" y="2700"/>
                    <a:pt x="21600" y="2700"/>
                    <a:pt x="21600" y="2700"/>
                  </a:cubicBezTo>
                  <a:cubicBezTo>
                    <a:pt x="21600" y="1524"/>
                    <a:pt x="16868" y="0"/>
                    <a:pt x="10838" y="0"/>
                  </a:cubicBezTo>
                  <a:cubicBezTo>
                    <a:pt x="4656" y="0"/>
                    <a:pt x="0" y="1524"/>
                    <a:pt x="0" y="2700"/>
                  </a:cubicBezTo>
                  <a:cubicBezTo>
                    <a:pt x="0" y="2700"/>
                    <a:pt x="0" y="2700"/>
                    <a:pt x="0" y="5008"/>
                  </a:cubicBezTo>
                  <a:cubicBezTo>
                    <a:pt x="0" y="7316"/>
                    <a:pt x="7404" y="9276"/>
                    <a:pt x="7404" y="10800"/>
                  </a:cubicBezTo>
                  <a:cubicBezTo>
                    <a:pt x="7404" y="12716"/>
                    <a:pt x="0" y="14284"/>
                    <a:pt x="0" y="16592"/>
                  </a:cubicBezTo>
                  <a:cubicBezTo>
                    <a:pt x="0" y="18900"/>
                    <a:pt x="0" y="19292"/>
                    <a:pt x="0" y="19292"/>
                  </a:cubicBezTo>
                  <a:cubicBezTo>
                    <a:pt x="0" y="20032"/>
                    <a:pt x="4656" y="21600"/>
                    <a:pt x="10838" y="21600"/>
                  </a:cubicBezTo>
                  <a:cubicBezTo>
                    <a:pt x="16868" y="21600"/>
                    <a:pt x="21600" y="20032"/>
                    <a:pt x="21600" y="19292"/>
                  </a:cubicBezTo>
                  <a:cubicBezTo>
                    <a:pt x="21600" y="19292"/>
                    <a:pt x="21600" y="18900"/>
                    <a:pt x="21600" y="16592"/>
                  </a:cubicBezTo>
                  <a:cubicBezTo>
                    <a:pt x="21600" y="14284"/>
                    <a:pt x="14196" y="12716"/>
                    <a:pt x="14196" y="10800"/>
                  </a:cubicBezTo>
                  <a:cubicBezTo>
                    <a:pt x="14196" y="9276"/>
                    <a:pt x="21600" y="7316"/>
                    <a:pt x="21600" y="5008"/>
                  </a:cubicBezTo>
                  <a:close/>
                  <a:moveTo>
                    <a:pt x="3358" y="2700"/>
                  </a:moveTo>
                  <a:cubicBezTo>
                    <a:pt x="4656" y="2308"/>
                    <a:pt x="6717" y="1524"/>
                    <a:pt x="10838" y="1524"/>
                  </a:cubicBezTo>
                  <a:cubicBezTo>
                    <a:pt x="14883" y="1524"/>
                    <a:pt x="18242" y="2700"/>
                    <a:pt x="18242" y="2700"/>
                  </a:cubicBezTo>
                  <a:cubicBezTo>
                    <a:pt x="18929" y="2700"/>
                    <a:pt x="19616" y="3092"/>
                    <a:pt x="18929" y="3092"/>
                  </a:cubicBezTo>
                  <a:cubicBezTo>
                    <a:pt x="17555" y="3832"/>
                    <a:pt x="14196" y="4224"/>
                    <a:pt x="10838" y="4224"/>
                  </a:cubicBezTo>
                  <a:cubicBezTo>
                    <a:pt x="7404" y="4224"/>
                    <a:pt x="4045" y="3832"/>
                    <a:pt x="2671" y="3092"/>
                  </a:cubicBezTo>
                  <a:cubicBezTo>
                    <a:pt x="1984" y="3092"/>
                    <a:pt x="3358" y="2700"/>
                    <a:pt x="3358" y="2700"/>
                  </a:cubicBezTo>
                  <a:close/>
                  <a:moveTo>
                    <a:pt x="11525" y="10800"/>
                  </a:moveTo>
                  <a:cubicBezTo>
                    <a:pt x="11525" y="12324"/>
                    <a:pt x="13510" y="13108"/>
                    <a:pt x="15570" y="14284"/>
                  </a:cubicBezTo>
                  <a:cubicBezTo>
                    <a:pt x="16868" y="15024"/>
                    <a:pt x="18929" y="16200"/>
                    <a:pt x="18929" y="16592"/>
                  </a:cubicBezTo>
                  <a:cubicBezTo>
                    <a:pt x="18929" y="18116"/>
                    <a:pt x="18929" y="18116"/>
                    <a:pt x="18929" y="18116"/>
                  </a:cubicBezTo>
                  <a:cubicBezTo>
                    <a:pt x="17555" y="17724"/>
                    <a:pt x="11525" y="16984"/>
                    <a:pt x="11525" y="15416"/>
                  </a:cubicBezTo>
                  <a:cubicBezTo>
                    <a:pt x="11525" y="14676"/>
                    <a:pt x="10151" y="14676"/>
                    <a:pt x="10151" y="15416"/>
                  </a:cubicBezTo>
                  <a:cubicBezTo>
                    <a:pt x="10151" y="16984"/>
                    <a:pt x="4656" y="17724"/>
                    <a:pt x="2671" y="18116"/>
                  </a:cubicBezTo>
                  <a:cubicBezTo>
                    <a:pt x="2671" y="16592"/>
                    <a:pt x="2671" y="16592"/>
                    <a:pt x="2671" y="16592"/>
                  </a:cubicBezTo>
                  <a:cubicBezTo>
                    <a:pt x="2671" y="16200"/>
                    <a:pt x="4656" y="15024"/>
                    <a:pt x="6106" y="14284"/>
                  </a:cubicBezTo>
                  <a:cubicBezTo>
                    <a:pt x="8090" y="13108"/>
                    <a:pt x="10151" y="12324"/>
                    <a:pt x="10151" y="10800"/>
                  </a:cubicBezTo>
                  <a:cubicBezTo>
                    <a:pt x="10151" y="9668"/>
                    <a:pt x="8090" y="8840"/>
                    <a:pt x="6106" y="7708"/>
                  </a:cubicBezTo>
                  <a:cubicBezTo>
                    <a:pt x="4656" y="6924"/>
                    <a:pt x="2671" y="5748"/>
                    <a:pt x="2671" y="5008"/>
                  </a:cubicBezTo>
                  <a:cubicBezTo>
                    <a:pt x="2671" y="3832"/>
                    <a:pt x="2671" y="3832"/>
                    <a:pt x="2671" y="3832"/>
                  </a:cubicBezTo>
                  <a:cubicBezTo>
                    <a:pt x="4656" y="4616"/>
                    <a:pt x="7404" y="5008"/>
                    <a:pt x="10838" y="5008"/>
                  </a:cubicBezTo>
                  <a:cubicBezTo>
                    <a:pt x="14196" y="5008"/>
                    <a:pt x="17555" y="4616"/>
                    <a:pt x="18929" y="3832"/>
                  </a:cubicBezTo>
                  <a:cubicBezTo>
                    <a:pt x="18929" y="5008"/>
                    <a:pt x="18929" y="5008"/>
                    <a:pt x="18929" y="5008"/>
                  </a:cubicBezTo>
                  <a:cubicBezTo>
                    <a:pt x="18929" y="5748"/>
                    <a:pt x="16868" y="6924"/>
                    <a:pt x="15570" y="7708"/>
                  </a:cubicBezTo>
                  <a:cubicBezTo>
                    <a:pt x="13510" y="8840"/>
                    <a:pt x="11525" y="9668"/>
                    <a:pt x="11525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9563784" y="639233"/>
              <a:ext cx="213128" cy="249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64" y="7321"/>
                  </a:moveTo>
                  <a:cubicBezTo>
                    <a:pt x="16719" y="7321"/>
                    <a:pt x="16719" y="7321"/>
                    <a:pt x="16719" y="7321"/>
                  </a:cubicBezTo>
                  <a:cubicBezTo>
                    <a:pt x="16719" y="5504"/>
                    <a:pt x="16719" y="5504"/>
                    <a:pt x="16719" y="5504"/>
                  </a:cubicBezTo>
                  <a:cubicBezTo>
                    <a:pt x="16719" y="1817"/>
                    <a:pt x="14522" y="0"/>
                    <a:pt x="10739" y="0"/>
                  </a:cubicBezTo>
                  <a:cubicBezTo>
                    <a:pt x="6468" y="0"/>
                    <a:pt x="4820" y="1817"/>
                    <a:pt x="4820" y="5504"/>
                  </a:cubicBezTo>
                  <a:cubicBezTo>
                    <a:pt x="4820" y="7321"/>
                    <a:pt x="4820" y="7321"/>
                    <a:pt x="4820" y="7321"/>
                  </a:cubicBezTo>
                  <a:cubicBezTo>
                    <a:pt x="1525" y="7321"/>
                    <a:pt x="1525" y="7321"/>
                    <a:pt x="1525" y="7321"/>
                  </a:cubicBezTo>
                  <a:cubicBezTo>
                    <a:pt x="1037" y="7321"/>
                    <a:pt x="0" y="8256"/>
                    <a:pt x="0" y="9190"/>
                  </a:cubicBezTo>
                  <a:cubicBezTo>
                    <a:pt x="0" y="19315"/>
                    <a:pt x="0" y="19315"/>
                    <a:pt x="0" y="19315"/>
                  </a:cubicBezTo>
                  <a:cubicBezTo>
                    <a:pt x="0" y="19783"/>
                    <a:pt x="1037" y="20665"/>
                    <a:pt x="1525" y="20665"/>
                  </a:cubicBezTo>
                  <a:cubicBezTo>
                    <a:pt x="3234" y="21133"/>
                    <a:pt x="3234" y="21133"/>
                    <a:pt x="3234" y="21133"/>
                  </a:cubicBezTo>
                  <a:cubicBezTo>
                    <a:pt x="4271" y="21600"/>
                    <a:pt x="5369" y="21600"/>
                    <a:pt x="6468" y="21600"/>
                  </a:cubicBezTo>
                  <a:cubicBezTo>
                    <a:pt x="15071" y="21600"/>
                    <a:pt x="15071" y="21600"/>
                    <a:pt x="15071" y="21600"/>
                  </a:cubicBezTo>
                  <a:cubicBezTo>
                    <a:pt x="16169" y="21600"/>
                    <a:pt x="17268" y="21600"/>
                    <a:pt x="18305" y="21133"/>
                  </a:cubicBezTo>
                  <a:cubicBezTo>
                    <a:pt x="19953" y="20665"/>
                    <a:pt x="19953" y="20665"/>
                    <a:pt x="19953" y="20665"/>
                  </a:cubicBezTo>
                  <a:cubicBezTo>
                    <a:pt x="20502" y="20665"/>
                    <a:pt x="21600" y="19783"/>
                    <a:pt x="21600" y="19315"/>
                  </a:cubicBezTo>
                  <a:cubicBezTo>
                    <a:pt x="21600" y="9190"/>
                    <a:pt x="21600" y="9190"/>
                    <a:pt x="21600" y="9190"/>
                  </a:cubicBezTo>
                  <a:cubicBezTo>
                    <a:pt x="21600" y="8256"/>
                    <a:pt x="20502" y="7321"/>
                    <a:pt x="19464" y="7321"/>
                  </a:cubicBezTo>
                  <a:close/>
                  <a:moveTo>
                    <a:pt x="7505" y="5037"/>
                  </a:moveTo>
                  <a:cubicBezTo>
                    <a:pt x="7505" y="3219"/>
                    <a:pt x="9153" y="2285"/>
                    <a:pt x="10739" y="2285"/>
                  </a:cubicBezTo>
                  <a:cubicBezTo>
                    <a:pt x="12386" y="2285"/>
                    <a:pt x="13973" y="3219"/>
                    <a:pt x="13973" y="5037"/>
                  </a:cubicBezTo>
                  <a:cubicBezTo>
                    <a:pt x="13973" y="7321"/>
                    <a:pt x="13973" y="7321"/>
                    <a:pt x="13973" y="7321"/>
                  </a:cubicBezTo>
                  <a:cubicBezTo>
                    <a:pt x="7505" y="7321"/>
                    <a:pt x="7505" y="7321"/>
                    <a:pt x="7505" y="7321"/>
                  </a:cubicBezTo>
                  <a:lnTo>
                    <a:pt x="7505" y="503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8353366" y="3002388"/>
              <a:ext cx="287193" cy="23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37" extrusionOk="0">
                  <a:moveTo>
                    <a:pt x="10777" y="14624"/>
                  </a:moveTo>
                  <a:cubicBezTo>
                    <a:pt x="9605" y="14624"/>
                    <a:pt x="8387" y="15965"/>
                    <a:pt x="8387" y="17305"/>
                  </a:cubicBezTo>
                  <a:cubicBezTo>
                    <a:pt x="8387" y="18646"/>
                    <a:pt x="9605" y="19937"/>
                    <a:pt x="10777" y="19937"/>
                  </a:cubicBezTo>
                  <a:cubicBezTo>
                    <a:pt x="11995" y="19937"/>
                    <a:pt x="13167" y="18646"/>
                    <a:pt x="13167" y="17305"/>
                  </a:cubicBezTo>
                  <a:cubicBezTo>
                    <a:pt x="13167" y="15965"/>
                    <a:pt x="11995" y="14624"/>
                    <a:pt x="10777" y="14624"/>
                  </a:cubicBezTo>
                  <a:close/>
                  <a:moveTo>
                    <a:pt x="5997" y="11992"/>
                  </a:moveTo>
                  <a:cubicBezTo>
                    <a:pt x="7576" y="13780"/>
                    <a:pt x="7576" y="13780"/>
                    <a:pt x="7576" y="13780"/>
                  </a:cubicBezTo>
                  <a:cubicBezTo>
                    <a:pt x="9199" y="11992"/>
                    <a:pt x="11995" y="11992"/>
                    <a:pt x="13979" y="13780"/>
                  </a:cubicBezTo>
                  <a:cubicBezTo>
                    <a:pt x="15557" y="11992"/>
                    <a:pt x="15557" y="11992"/>
                    <a:pt x="15557" y="11992"/>
                  </a:cubicBezTo>
                  <a:cubicBezTo>
                    <a:pt x="12762" y="9360"/>
                    <a:pt x="8793" y="9360"/>
                    <a:pt x="5997" y="11992"/>
                  </a:cubicBezTo>
                  <a:close/>
                  <a:moveTo>
                    <a:pt x="2796" y="8467"/>
                  </a:moveTo>
                  <a:cubicBezTo>
                    <a:pt x="4419" y="10254"/>
                    <a:pt x="4419" y="10254"/>
                    <a:pt x="4419" y="10254"/>
                  </a:cubicBezTo>
                  <a:cubicBezTo>
                    <a:pt x="7982" y="6729"/>
                    <a:pt x="13573" y="6729"/>
                    <a:pt x="17181" y="10254"/>
                  </a:cubicBezTo>
                  <a:cubicBezTo>
                    <a:pt x="18804" y="8467"/>
                    <a:pt x="18804" y="8467"/>
                    <a:pt x="18804" y="8467"/>
                  </a:cubicBezTo>
                  <a:cubicBezTo>
                    <a:pt x="14385" y="3650"/>
                    <a:pt x="7215" y="3650"/>
                    <a:pt x="2796" y="8467"/>
                  </a:cubicBezTo>
                  <a:close/>
                  <a:moveTo>
                    <a:pt x="0" y="4991"/>
                  </a:moveTo>
                  <a:cubicBezTo>
                    <a:pt x="1172" y="6729"/>
                    <a:pt x="1172" y="6729"/>
                    <a:pt x="1172" y="6729"/>
                  </a:cubicBezTo>
                  <a:cubicBezTo>
                    <a:pt x="6403" y="1018"/>
                    <a:pt x="14791" y="1018"/>
                    <a:pt x="19977" y="6729"/>
                  </a:cubicBezTo>
                  <a:cubicBezTo>
                    <a:pt x="21600" y="4991"/>
                    <a:pt x="21600" y="4991"/>
                    <a:pt x="21600" y="4991"/>
                  </a:cubicBezTo>
                  <a:cubicBezTo>
                    <a:pt x="15557" y="-1663"/>
                    <a:pt x="5997" y="-1663"/>
                    <a:pt x="0" y="499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9612997" y="3636876"/>
              <a:ext cx="137204" cy="15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0" h="21072" extrusionOk="0">
                  <a:moveTo>
                    <a:pt x="20380" y="16951"/>
                  </a:moveTo>
                  <a:cubicBezTo>
                    <a:pt x="14053" y="10455"/>
                    <a:pt x="14053" y="10455"/>
                    <a:pt x="14053" y="10455"/>
                  </a:cubicBezTo>
                  <a:cubicBezTo>
                    <a:pt x="20380" y="3959"/>
                    <a:pt x="20380" y="3959"/>
                    <a:pt x="20380" y="3959"/>
                  </a:cubicBezTo>
                  <a:cubicBezTo>
                    <a:pt x="21193" y="3228"/>
                    <a:pt x="21193" y="1766"/>
                    <a:pt x="20380" y="1035"/>
                  </a:cubicBezTo>
                  <a:cubicBezTo>
                    <a:pt x="19657" y="-345"/>
                    <a:pt x="18030" y="-345"/>
                    <a:pt x="16313" y="1035"/>
                  </a:cubicBezTo>
                  <a:cubicBezTo>
                    <a:pt x="10800" y="6801"/>
                    <a:pt x="10800" y="6801"/>
                    <a:pt x="10800" y="6801"/>
                  </a:cubicBezTo>
                  <a:cubicBezTo>
                    <a:pt x="5196" y="1035"/>
                    <a:pt x="5196" y="1035"/>
                    <a:pt x="5196" y="1035"/>
                  </a:cubicBezTo>
                  <a:cubicBezTo>
                    <a:pt x="3570" y="-345"/>
                    <a:pt x="1943" y="-345"/>
                    <a:pt x="1220" y="1035"/>
                  </a:cubicBezTo>
                  <a:cubicBezTo>
                    <a:pt x="-407" y="1766"/>
                    <a:pt x="-407" y="3228"/>
                    <a:pt x="1220" y="3959"/>
                  </a:cubicBezTo>
                  <a:cubicBezTo>
                    <a:pt x="7546" y="10455"/>
                    <a:pt x="7546" y="10455"/>
                    <a:pt x="7546" y="10455"/>
                  </a:cubicBezTo>
                  <a:cubicBezTo>
                    <a:pt x="1220" y="16951"/>
                    <a:pt x="1220" y="16951"/>
                    <a:pt x="1220" y="16951"/>
                  </a:cubicBezTo>
                  <a:cubicBezTo>
                    <a:pt x="-407" y="17601"/>
                    <a:pt x="-407" y="19793"/>
                    <a:pt x="1220" y="20524"/>
                  </a:cubicBezTo>
                  <a:cubicBezTo>
                    <a:pt x="1943" y="21255"/>
                    <a:pt x="3570" y="21255"/>
                    <a:pt x="5196" y="20524"/>
                  </a:cubicBezTo>
                  <a:cubicBezTo>
                    <a:pt x="10800" y="14028"/>
                    <a:pt x="10800" y="14028"/>
                    <a:pt x="10800" y="14028"/>
                  </a:cubicBezTo>
                  <a:cubicBezTo>
                    <a:pt x="16313" y="20524"/>
                    <a:pt x="16313" y="20524"/>
                    <a:pt x="16313" y="20524"/>
                  </a:cubicBezTo>
                  <a:cubicBezTo>
                    <a:pt x="18030" y="21255"/>
                    <a:pt x="19657" y="21255"/>
                    <a:pt x="20380" y="20524"/>
                  </a:cubicBezTo>
                  <a:cubicBezTo>
                    <a:pt x="21193" y="19793"/>
                    <a:pt x="21193" y="17601"/>
                    <a:pt x="20380" y="1695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4292861" y="2387600"/>
              <a:ext cx="115478" cy="267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1184" extrusionOk="0">
                  <a:moveTo>
                    <a:pt x="1934" y="21170"/>
                  </a:moveTo>
                  <a:cubicBezTo>
                    <a:pt x="981" y="21170"/>
                    <a:pt x="10405" y="12712"/>
                    <a:pt x="10405" y="12712"/>
                  </a:cubicBezTo>
                  <a:cubicBezTo>
                    <a:pt x="9452" y="12281"/>
                    <a:pt x="28" y="11039"/>
                    <a:pt x="28" y="10131"/>
                  </a:cubicBezTo>
                  <a:cubicBezTo>
                    <a:pt x="-819" y="9366"/>
                    <a:pt x="17922" y="0"/>
                    <a:pt x="18875" y="0"/>
                  </a:cubicBezTo>
                  <a:cubicBezTo>
                    <a:pt x="18875" y="430"/>
                    <a:pt x="10405" y="8458"/>
                    <a:pt x="10405" y="8936"/>
                  </a:cubicBezTo>
                  <a:cubicBezTo>
                    <a:pt x="11252" y="9366"/>
                    <a:pt x="20781" y="10609"/>
                    <a:pt x="20781" y="11469"/>
                  </a:cubicBezTo>
                  <a:cubicBezTo>
                    <a:pt x="20781" y="11899"/>
                    <a:pt x="2887" y="21600"/>
                    <a:pt x="1934" y="2117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3625963" y="2387600"/>
              <a:ext cx="266032" cy="26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55" y="2584"/>
                  </a:moveTo>
                  <a:cubicBezTo>
                    <a:pt x="18138" y="2584"/>
                    <a:pt x="18138" y="2584"/>
                    <a:pt x="18138" y="2584"/>
                  </a:cubicBezTo>
                  <a:cubicBezTo>
                    <a:pt x="18138" y="4778"/>
                    <a:pt x="18138" y="4778"/>
                    <a:pt x="18138" y="4778"/>
                  </a:cubicBezTo>
                  <a:cubicBezTo>
                    <a:pt x="14286" y="4778"/>
                    <a:pt x="14286" y="4778"/>
                    <a:pt x="14286" y="4778"/>
                  </a:cubicBezTo>
                  <a:cubicBezTo>
                    <a:pt x="14286" y="2584"/>
                    <a:pt x="14286" y="2584"/>
                    <a:pt x="14286" y="2584"/>
                  </a:cubicBezTo>
                  <a:cubicBezTo>
                    <a:pt x="7363" y="2584"/>
                    <a:pt x="7363" y="2584"/>
                    <a:pt x="7363" y="2584"/>
                  </a:cubicBezTo>
                  <a:cubicBezTo>
                    <a:pt x="7363" y="4778"/>
                    <a:pt x="7363" y="4778"/>
                    <a:pt x="7363" y="4778"/>
                  </a:cubicBezTo>
                  <a:cubicBezTo>
                    <a:pt x="3462" y="4778"/>
                    <a:pt x="3462" y="4778"/>
                    <a:pt x="3462" y="4778"/>
                  </a:cubicBezTo>
                  <a:cubicBezTo>
                    <a:pt x="3462" y="2584"/>
                    <a:pt x="3462" y="2584"/>
                    <a:pt x="3462" y="2584"/>
                  </a:cubicBezTo>
                  <a:cubicBezTo>
                    <a:pt x="2194" y="2584"/>
                    <a:pt x="2194" y="2584"/>
                    <a:pt x="2194" y="2584"/>
                  </a:cubicBezTo>
                  <a:cubicBezTo>
                    <a:pt x="878" y="2584"/>
                    <a:pt x="0" y="3462"/>
                    <a:pt x="0" y="4778"/>
                  </a:cubicBezTo>
                  <a:cubicBezTo>
                    <a:pt x="0" y="19455"/>
                    <a:pt x="0" y="19455"/>
                    <a:pt x="0" y="19455"/>
                  </a:cubicBezTo>
                  <a:cubicBezTo>
                    <a:pt x="0" y="20722"/>
                    <a:pt x="878" y="21600"/>
                    <a:pt x="2194" y="21600"/>
                  </a:cubicBezTo>
                  <a:cubicBezTo>
                    <a:pt x="19455" y="21600"/>
                    <a:pt x="19455" y="21600"/>
                    <a:pt x="19455" y="21600"/>
                  </a:cubicBezTo>
                  <a:cubicBezTo>
                    <a:pt x="20722" y="21600"/>
                    <a:pt x="21600" y="20722"/>
                    <a:pt x="21600" y="19455"/>
                  </a:cubicBezTo>
                  <a:cubicBezTo>
                    <a:pt x="21600" y="4778"/>
                    <a:pt x="21600" y="4778"/>
                    <a:pt x="21600" y="4778"/>
                  </a:cubicBezTo>
                  <a:cubicBezTo>
                    <a:pt x="21600" y="3462"/>
                    <a:pt x="20722" y="2584"/>
                    <a:pt x="19455" y="2584"/>
                  </a:cubicBezTo>
                  <a:close/>
                  <a:moveTo>
                    <a:pt x="19455" y="19455"/>
                  </a:moveTo>
                  <a:cubicBezTo>
                    <a:pt x="2194" y="19455"/>
                    <a:pt x="2194" y="19455"/>
                    <a:pt x="2194" y="19455"/>
                  </a:cubicBezTo>
                  <a:cubicBezTo>
                    <a:pt x="2194" y="9557"/>
                    <a:pt x="2194" y="9557"/>
                    <a:pt x="2194" y="9557"/>
                  </a:cubicBezTo>
                  <a:cubicBezTo>
                    <a:pt x="19455" y="9557"/>
                    <a:pt x="19455" y="9557"/>
                    <a:pt x="19455" y="9557"/>
                  </a:cubicBezTo>
                  <a:lnTo>
                    <a:pt x="19455" y="19455"/>
                  </a:lnTo>
                  <a:close/>
                  <a:moveTo>
                    <a:pt x="6046" y="0"/>
                  </a:moveTo>
                  <a:cubicBezTo>
                    <a:pt x="4340" y="0"/>
                    <a:pt x="4340" y="0"/>
                    <a:pt x="4340" y="0"/>
                  </a:cubicBezTo>
                  <a:cubicBezTo>
                    <a:pt x="4340" y="4340"/>
                    <a:pt x="4340" y="4340"/>
                    <a:pt x="4340" y="4340"/>
                  </a:cubicBezTo>
                  <a:cubicBezTo>
                    <a:pt x="6046" y="4340"/>
                    <a:pt x="6046" y="4340"/>
                    <a:pt x="6046" y="4340"/>
                  </a:cubicBezTo>
                  <a:lnTo>
                    <a:pt x="6046" y="0"/>
                  </a:lnTo>
                  <a:close/>
                  <a:moveTo>
                    <a:pt x="17260" y="0"/>
                  </a:moveTo>
                  <a:cubicBezTo>
                    <a:pt x="15554" y="0"/>
                    <a:pt x="15554" y="0"/>
                    <a:pt x="15554" y="0"/>
                  </a:cubicBezTo>
                  <a:cubicBezTo>
                    <a:pt x="15554" y="4340"/>
                    <a:pt x="15554" y="4340"/>
                    <a:pt x="15554" y="4340"/>
                  </a:cubicBezTo>
                  <a:cubicBezTo>
                    <a:pt x="17260" y="4340"/>
                    <a:pt x="17260" y="4340"/>
                    <a:pt x="17260" y="4340"/>
                  </a:cubicBezTo>
                  <a:lnTo>
                    <a:pt x="1726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grpSp>
          <p:nvGrpSpPr>
            <p:cNvPr id="41" name="Group 1"/>
            <p:cNvGrpSpPr/>
            <p:nvPr/>
          </p:nvGrpSpPr>
          <p:grpSpPr>
            <a:xfrm>
              <a:off x="3069426" y="2372784"/>
              <a:ext cx="191965" cy="297847"/>
              <a:chOff x="0" y="0"/>
              <a:chExt cx="191964" cy="297846"/>
            </a:xfrm>
          </p:grpSpPr>
          <p:sp>
            <p:nvSpPr>
              <p:cNvPr id="143" name="Freeform 40"/>
              <p:cNvSpPr/>
              <p:nvPr/>
            </p:nvSpPr>
            <p:spPr>
              <a:xfrm>
                <a:off x="0" y="110066"/>
                <a:ext cx="191965" cy="187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58" y="0"/>
                    </a:moveTo>
                    <a:cubicBezTo>
                      <a:pt x="19839" y="0"/>
                      <a:pt x="19839" y="0"/>
                      <a:pt x="19839" y="0"/>
                    </a:cubicBezTo>
                    <a:cubicBezTo>
                      <a:pt x="19230" y="0"/>
                      <a:pt x="19230" y="0"/>
                      <a:pt x="19230" y="625"/>
                    </a:cubicBezTo>
                    <a:cubicBezTo>
                      <a:pt x="19230" y="5001"/>
                      <a:pt x="19230" y="5001"/>
                      <a:pt x="19230" y="5001"/>
                    </a:cubicBezTo>
                    <a:cubicBezTo>
                      <a:pt x="19230" y="7432"/>
                      <a:pt x="17402" y="11113"/>
                      <a:pt x="10834" y="11113"/>
                    </a:cubicBezTo>
                    <a:cubicBezTo>
                      <a:pt x="4266" y="11113"/>
                      <a:pt x="2438" y="7432"/>
                      <a:pt x="2438" y="5001"/>
                    </a:cubicBezTo>
                    <a:cubicBezTo>
                      <a:pt x="2438" y="625"/>
                      <a:pt x="2438" y="625"/>
                      <a:pt x="2438" y="625"/>
                    </a:cubicBezTo>
                    <a:cubicBezTo>
                      <a:pt x="2438" y="0"/>
                      <a:pt x="1896" y="0"/>
                      <a:pt x="1896" y="0"/>
                    </a:cubicBezTo>
                    <a:cubicBezTo>
                      <a:pt x="609" y="0"/>
                      <a:pt x="609" y="0"/>
                      <a:pt x="609" y="0"/>
                    </a:cubicBezTo>
                    <a:cubicBezTo>
                      <a:pt x="609" y="0"/>
                      <a:pt x="0" y="0"/>
                      <a:pt x="0" y="625"/>
                    </a:cubicBezTo>
                    <a:cubicBezTo>
                      <a:pt x="0" y="5001"/>
                      <a:pt x="0" y="5001"/>
                      <a:pt x="0" y="5001"/>
                    </a:cubicBezTo>
                    <a:cubicBezTo>
                      <a:pt x="0" y="9307"/>
                      <a:pt x="2979" y="12988"/>
                      <a:pt x="9073" y="13613"/>
                    </a:cubicBezTo>
                    <a:cubicBezTo>
                      <a:pt x="9073" y="18475"/>
                      <a:pt x="9073" y="18475"/>
                      <a:pt x="9073" y="18475"/>
                    </a:cubicBezTo>
                    <a:cubicBezTo>
                      <a:pt x="4875" y="18475"/>
                      <a:pt x="4875" y="18475"/>
                      <a:pt x="4875" y="18475"/>
                    </a:cubicBezTo>
                    <a:cubicBezTo>
                      <a:pt x="4266" y="18475"/>
                      <a:pt x="4266" y="18475"/>
                      <a:pt x="4266" y="19100"/>
                    </a:cubicBezTo>
                    <a:cubicBezTo>
                      <a:pt x="4266" y="20975"/>
                      <a:pt x="4266" y="20975"/>
                      <a:pt x="4266" y="20975"/>
                    </a:cubicBezTo>
                    <a:cubicBezTo>
                      <a:pt x="4266" y="21600"/>
                      <a:pt x="4266" y="21600"/>
                      <a:pt x="4875" y="21600"/>
                    </a:cubicBezTo>
                    <a:cubicBezTo>
                      <a:pt x="16860" y="21600"/>
                      <a:pt x="16860" y="21600"/>
                      <a:pt x="16860" y="21600"/>
                    </a:cubicBezTo>
                    <a:cubicBezTo>
                      <a:pt x="17402" y="21600"/>
                      <a:pt x="17402" y="21600"/>
                      <a:pt x="17402" y="20975"/>
                    </a:cubicBezTo>
                    <a:cubicBezTo>
                      <a:pt x="17402" y="19100"/>
                      <a:pt x="17402" y="19100"/>
                      <a:pt x="17402" y="19100"/>
                    </a:cubicBezTo>
                    <a:cubicBezTo>
                      <a:pt x="17402" y="18475"/>
                      <a:pt x="17402" y="18475"/>
                      <a:pt x="16860" y="18475"/>
                    </a:cubicBezTo>
                    <a:cubicBezTo>
                      <a:pt x="12662" y="18475"/>
                      <a:pt x="12662" y="18475"/>
                      <a:pt x="12662" y="18475"/>
                    </a:cubicBezTo>
                    <a:cubicBezTo>
                      <a:pt x="12662" y="13613"/>
                      <a:pt x="12662" y="13613"/>
                      <a:pt x="12662" y="13613"/>
                    </a:cubicBezTo>
                    <a:cubicBezTo>
                      <a:pt x="18621" y="12988"/>
                      <a:pt x="21600" y="9307"/>
                      <a:pt x="21600" y="5001"/>
                    </a:cubicBezTo>
                    <a:cubicBezTo>
                      <a:pt x="21600" y="625"/>
                      <a:pt x="21600" y="625"/>
                      <a:pt x="21600" y="625"/>
                    </a:cubicBezTo>
                    <a:cubicBezTo>
                      <a:pt x="21600" y="0"/>
                      <a:pt x="21058" y="0"/>
                      <a:pt x="21058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91969B"/>
                    </a:solidFill>
                    <a:latin typeface="Lato Light"/>
                    <a:ea typeface="Lato Light"/>
                    <a:cs typeface="Lato Light"/>
                    <a:sym typeface="Lato Light"/>
                  </a:defRPr>
                </a:pPr>
              </a:p>
            </p:txBody>
          </p:sp>
          <p:sp>
            <p:nvSpPr>
              <p:cNvPr id="144" name="Freeform 41"/>
              <p:cNvSpPr/>
              <p:nvPr/>
            </p:nvSpPr>
            <p:spPr>
              <a:xfrm>
                <a:off x="52902" y="110066"/>
                <a:ext cx="84054" cy="713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20231" y="21600"/>
                      <a:pt x="21600" y="16759"/>
                      <a:pt x="21600" y="13407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07"/>
                      <a:pt x="0" y="13407"/>
                      <a:pt x="0" y="13407"/>
                    </a:cubicBezTo>
                    <a:cubicBezTo>
                      <a:pt x="0" y="16759"/>
                      <a:pt x="1369" y="21600"/>
                      <a:pt x="1080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91969B"/>
                    </a:solidFill>
                    <a:latin typeface="Lato Light"/>
                    <a:ea typeface="Lato Light"/>
                    <a:cs typeface="Lato Light"/>
                    <a:sym typeface="Lato Light"/>
                  </a:defRPr>
                </a:pPr>
              </a:p>
            </p:txBody>
          </p:sp>
          <p:sp>
            <p:nvSpPr>
              <p:cNvPr id="145" name="Freeform 42"/>
              <p:cNvSpPr/>
              <p:nvPr/>
            </p:nvSpPr>
            <p:spPr>
              <a:xfrm>
                <a:off x="52902" y="0"/>
                <a:ext cx="84054" cy="88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336"/>
                    </a:moveTo>
                    <a:cubicBezTo>
                      <a:pt x="21600" y="3744"/>
                      <a:pt x="20231" y="0"/>
                      <a:pt x="10800" y="0"/>
                    </a:cubicBezTo>
                    <a:cubicBezTo>
                      <a:pt x="1369" y="0"/>
                      <a:pt x="0" y="3744"/>
                      <a:pt x="0" y="6336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6336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91969B"/>
                    </a:solidFill>
                    <a:latin typeface="Lato Light"/>
                    <a:ea typeface="Lato Light"/>
                    <a:cs typeface="Lato Light"/>
                    <a:sym typeface="Lato Light"/>
                  </a:defRPr>
                </a:pPr>
              </a:p>
            </p:txBody>
          </p:sp>
        </p:grpSp>
        <p:sp>
          <p:nvSpPr>
            <p:cNvPr id="42" name="Freeform 45"/>
            <p:cNvSpPr/>
            <p:nvPr/>
          </p:nvSpPr>
          <p:spPr>
            <a:xfrm>
              <a:off x="3048265" y="31750"/>
              <a:ext cx="234288" cy="232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06" y="1938"/>
                  </a:moveTo>
                  <a:cubicBezTo>
                    <a:pt x="17668" y="0"/>
                    <a:pt x="16172" y="0"/>
                    <a:pt x="16172" y="0"/>
                  </a:cubicBezTo>
                  <a:cubicBezTo>
                    <a:pt x="9360" y="7366"/>
                    <a:pt x="9360" y="7366"/>
                    <a:pt x="9360" y="7366"/>
                  </a:cubicBezTo>
                  <a:cubicBezTo>
                    <a:pt x="1440" y="15231"/>
                    <a:pt x="1440" y="15231"/>
                    <a:pt x="1440" y="15231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425" y="20105"/>
                    <a:pt x="6425" y="20105"/>
                    <a:pt x="6425" y="20105"/>
                  </a:cubicBezTo>
                  <a:cubicBezTo>
                    <a:pt x="14732" y="12295"/>
                    <a:pt x="14732" y="12295"/>
                    <a:pt x="14732" y="12295"/>
                  </a:cubicBezTo>
                  <a:cubicBezTo>
                    <a:pt x="21600" y="5372"/>
                    <a:pt x="21600" y="5372"/>
                    <a:pt x="21600" y="5372"/>
                  </a:cubicBezTo>
                  <a:cubicBezTo>
                    <a:pt x="21600" y="5372"/>
                    <a:pt x="21600" y="3932"/>
                    <a:pt x="19606" y="1938"/>
                  </a:cubicBezTo>
                  <a:close/>
                  <a:moveTo>
                    <a:pt x="6425" y="19606"/>
                  </a:moveTo>
                  <a:cubicBezTo>
                    <a:pt x="3932" y="20105"/>
                    <a:pt x="3932" y="20105"/>
                    <a:pt x="3932" y="20105"/>
                  </a:cubicBezTo>
                  <a:cubicBezTo>
                    <a:pt x="3932" y="19606"/>
                    <a:pt x="3489" y="19163"/>
                    <a:pt x="2991" y="18665"/>
                  </a:cubicBezTo>
                  <a:cubicBezTo>
                    <a:pt x="2437" y="18166"/>
                    <a:pt x="1938" y="18166"/>
                    <a:pt x="1938" y="17668"/>
                  </a:cubicBezTo>
                  <a:cubicBezTo>
                    <a:pt x="2437" y="15729"/>
                    <a:pt x="2437" y="15729"/>
                    <a:pt x="2437" y="15729"/>
                  </a:cubicBezTo>
                  <a:cubicBezTo>
                    <a:pt x="2991" y="14732"/>
                    <a:pt x="2991" y="14732"/>
                    <a:pt x="2991" y="14732"/>
                  </a:cubicBezTo>
                  <a:cubicBezTo>
                    <a:pt x="2991" y="14732"/>
                    <a:pt x="3932" y="14732"/>
                    <a:pt x="5428" y="16172"/>
                  </a:cubicBezTo>
                  <a:cubicBezTo>
                    <a:pt x="6868" y="17668"/>
                    <a:pt x="6868" y="18665"/>
                    <a:pt x="6868" y="18665"/>
                  </a:cubicBezTo>
                  <a:lnTo>
                    <a:pt x="6425" y="1960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43" name="Freeform 46"/>
            <p:cNvSpPr/>
            <p:nvPr/>
          </p:nvSpPr>
          <p:spPr>
            <a:xfrm>
              <a:off x="7181038" y="14816"/>
              <a:ext cx="276612" cy="263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5" y="16420"/>
                  </a:moveTo>
                  <a:cubicBezTo>
                    <a:pt x="14134" y="15149"/>
                    <a:pt x="13336" y="14270"/>
                    <a:pt x="13336" y="12119"/>
                  </a:cubicBezTo>
                  <a:cubicBezTo>
                    <a:pt x="13336" y="11240"/>
                    <a:pt x="14134" y="11680"/>
                    <a:pt x="14557" y="9529"/>
                  </a:cubicBezTo>
                  <a:cubicBezTo>
                    <a:pt x="14557" y="8601"/>
                    <a:pt x="15402" y="9529"/>
                    <a:pt x="15402" y="7379"/>
                  </a:cubicBezTo>
                  <a:cubicBezTo>
                    <a:pt x="15402" y="6451"/>
                    <a:pt x="14979" y="6451"/>
                    <a:pt x="14979" y="6451"/>
                  </a:cubicBezTo>
                  <a:cubicBezTo>
                    <a:pt x="14979" y="6451"/>
                    <a:pt x="15402" y="5180"/>
                    <a:pt x="15402" y="4300"/>
                  </a:cubicBezTo>
                  <a:cubicBezTo>
                    <a:pt x="15402" y="2981"/>
                    <a:pt x="14979" y="0"/>
                    <a:pt x="10800" y="0"/>
                  </a:cubicBezTo>
                  <a:cubicBezTo>
                    <a:pt x="6621" y="0"/>
                    <a:pt x="6198" y="2981"/>
                    <a:pt x="6198" y="4300"/>
                  </a:cubicBezTo>
                  <a:cubicBezTo>
                    <a:pt x="6198" y="5180"/>
                    <a:pt x="6621" y="6451"/>
                    <a:pt x="6621" y="6451"/>
                  </a:cubicBezTo>
                  <a:cubicBezTo>
                    <a:pt x="6621" y="6451"/>
                    <a:pt x="6198" y="6451"/>
                    <a:pt x="6198" y="7379"/>
                  </a:cubicBezTo>
                  <a:cubicBezTo>
                    <a:pt x="6198" y="9529"/>
                    <a:pt x="7043" y="8601"/>
                    <a:pt x="7043" y="9529"/>
                  </a:cubicBezTo>
                  <a:cubicBezTo>
                    <a:pt x="7466" y="11680"/>
                    <a:pt x="8311" y="11240"/>
                    <a:pt x="8311" y="12119"/>
                  </a:cubicBezTo>
                  <a:cubicBezTo>
                    <a:pt x="8311" y="14270"/>
                    <a:pt x="7466" y="15149"/>
                    <a:pt x="4555" y="16420"/>
                  </a:cubicBezTo>
                  <a:cubicBezTo>
                    <a:pt x="1643" y="17300"/>
                    <a:pt x="0" y="18570"/>
                    <a:pt x="0" y="19450"/>
                  </a:cubicBezTo>
                  <a:cubicBezTo>
                    <a:pt x="0" y="19890"/>
                    <a:pt x="0" y="21600"/>
                    <a:pt x="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19890"/>
                    <a:pt x="21600" y="19450"/>
                  </a:cubicBezTo>
                  <a:cubicBezTo>
                    <a:pt x="21600" y="18570"/>
                    <a:pt x="19957" y="17300"/>
                    <a:pt x="17045" y="1642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44" name="Freeform 47"/>
            <p:cNvSpPr/>
            <p:nvPr/>
          </p:nvSpPr>
          <p:spPr>
            <a:xfrm>
              <a:off x="7765086" y="21167"/>
              <a:ext cx="295662" cy="259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21600" y="16772"/>
                    <a:pt x="21165" y="16324"/>
                  </a:cubicBezTo>
                  <a:cubicBezTo>
                    <a:pt x="20818" y="15876"/>
                    <a:pt x="20079" y="15030"/>
                    <a:pt x="18471" y="14582"/>
                  </a:cubicBezTo>
                  <a:cubicBezTo>
                    <a:pt x="16950" y="13687"/>
                    <a:pt x="16167" y="12791"/>
                    <a:pt x="16167" y="11497"/>
                  </a:cubicBezTo>
                  <a:cubicBezTo>
                    <a:pt x="16167" y="10601"/>
                    <a:pt x="16950" y="11049"/>
                    <a:pt x="16950" y="9755"/>
                  </a:cubicBezTo>
                  <a:cubicBezTo>
                    <a:pt x="16950" y="8859"/>
                    <a:pt x="17732" y="9755"/>
                    <a:pt x="17732" y="7913"/>
                  </a:cubicBezTo>
                  <a:cubicBezTo>
                    <a:pt x="17732" y="7515"/>
                    <a:pt x="17341" y="7515"/>
                    <a:pt x="17341" y="7515"/>
                  </a:cubicBezTo>
                  <a:cubicBezTo>
                    <a:pt x="17341" y="7515"/>
                    <a:pt x="17732" y="6619"/>
                    <a:pt x="17732" y="5724"/>
                  </a:cubicBezTo>
                  <a:cubicBezTo>
                    <a:pt x="17732" y="4877"/>
                    <a:pt x="17341" y="3086"/>
                    <a:pt x="15037" y="3086"/>
                  </a:cubicBezTo>
                  <a:cubicBezTo>
                    <a:pt x="12734" y="3086"/>
                    <a:pt x="12343" y="4877"/>
                    <a:pt x="12343" y="5724"/>
                  </a:cubicBezTo>
                  <a:cubicBezTo>
                    <a:pt x="12343" y="6619"/>
                    <a:pt x="12734" y="7515"/>
                    <a:pt x="12734" y="7515"/>
                  </a:cubicBezTo>
                  <a:cubicBezTo>
                    <a:pt x="12734" y="7515"/>
                    <a:pt x="12343" y="7515"/>
                    <a:pt x="12343" y="7913"/>
                  </a:cubicBezTo>
                  <a:cubicBezTo>
                    <a:pt x="12343" y="9755"/>
                    <a:pt x="12734" y="8859"/>
                    <a:pt x="13125" y="9755"/>
                  </a:cubicBezTo>
                  <a:cubicBezTo>
                    <a:pt x="13125" y="11049"/>
                    <a:pt x="13516" y="10601"/>
                    <a:pt x="13516" y="11497"/>
                  </a:cubicBezTo>
                  <a:cubicBezTo>
                    <a:pt x="13516" y="12393"/>
                    <a:pt x="13516" y="13239"/>
                    <a:pt x="12734" y="13687"/>
                  </a:cubicBezTo>
                  <a:cubicBezTo>
                    <a:pt x="16167" y="15876"/>
                    <a:pt x="16559" y="15876"/>
                    <a:pt x="16559" y="18116"/>
                  </a:cubicBezTo>
                  <a:cubicBezTo>
                    <a:pt x="16559" y="21600"/>
                    <a:pt x="16559" y="21600"/>
                    <a:pt x="16559" y="21600"/>
                  </a:cubicBezTo>
                  <a:lnTo>
                    <a:pt x="21600" y="21600"/>
                  </a:lnTo>
                  <a:close/>
                  <a:moveTo>
                    <a:pt x="11213" y="15030"/>
                  </a:moveTo>
                  <a:cubicBezTo>
                    <a:pt x="8866" y="14135"/>
                    <a:pt x="8127" y="13239"/>
                    <a:pt x="8127" y="11497"/>
                  </a:cubicBezTo>
                  <a:cubicBezTo>
                    <a:pt x="8127" y="10153"/>
                    <a:pt x="8866" y="10601"/>
                    <a:pt x="9257" y="8361"/>
                  </a:cubicBezTo>
                  <a:cubicBezTo>
                    <a:pt x="9257" y="7913"/>
                    <a:pt x="10039" y="8361"/>
                    <a:pt x="10039" y="6619"/>
                  </a:cubicBezTo>
                  <a:cubicBezTo>
                    <a:pt x="10039" y="5724"/>
                    <a:pt x="9648" y="5724"/>
                    <a:pt x="9648" y="5724"/>
                  </a:cubicBezTo>
                  <a:cubicBezTo>
                    <a:pt x="9648" y="5724"/>
                    <a:pt x="9648" y="4429"/>
                    <a:pt x="10039" y="3534"/>
                  </a:cubicBezTo>
                  <a:cubicBezTo>
                    <a:pt x="10039" y="2638"/>
                    <a:pt x="9257" y="0"/>
                    <a:pt x="6563" y="0"/>
                  </a:cubicBezTo>
                  <a:cubicBezTo>
                    <a:pt x="3477" y="0"/>
                    <a:pt x="3086" y="2638"/>
                    <a:pt x="3086" y="3534"/>
                  </a:cubicBezTo>
                  <a:cubicBezTo>
                    <a:pt x="3086" y="4429"/>
                    <a:pt x="3086" y="5724"/>
                    <a:pt x="3086" y="5724"/>
                  </a:cubicBezTo>
                  <a:cubicBezTo>
                    <a:pt x="3086" y="5724"/>
                    <a:pt x="3086" y="5724"/>
                    <a:pt x="3086" y="6619"/>
                  </a:cubicBezTo>
                  <a:cubicBezTo>
                    <a:pt x="3086" y="8361"/>
                    <a:pt x="3477" y="7913"/>
                    <a:pt x="3868" y="8361"/>
                  </a:cubicBezTo>
                  <a:cubicBezTo>
                    <a:pt x="3868" y="10601"/>
                    <a:pt x="4650" y="10153"/>
                    <a:pt x="4650" y="11497"/>
                  </a:cubicBezTo>
                  <a:cubicBezTo>
                    <a:pt x="4650" y="13239"/>
                    <a:pt x="3868" y="14135"/>
                    <a:pt x="1956" y="15030"/>
                  </a:cubicBezTo>
                  <a:cubicBezTo>
                    <a:pt x="1173" y="15429"/>
                    <a:pt x="0" y="15876"/>
                    <a:pt x="0" y="1722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5037" y="21600"/>
                    <a:pt x="15037" y="21600"/>
                    <a:pt x="15037" y="21600"/>
                  </a:cubicBezTo>
                  <a:cubicBezTo>
                    <a:pt x="15037" y="21600"/>
                    <a:pt x="15037" y="18962"/>
                    <a:pt x="15037" y="18116"/>
                  </a:cubicBezTo>
                  <a:cubicBezTo>
                    <a:pt x="15037" y="17220"/>
                    <a:pt x="13125" y="16324"/>
                    <a:pt x="11213" y="150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45" name="Freeform 48"/>
            <p:cNvSpPr/>
            <p:nvPr/>
          </p:nvSpPr>
          <p:spPr>
            <a:xfrm>
              <a:off x="5405618" y="46566"/>
              <a:ext cx="266032" cy="200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19411" y="6300"/>
                    <a:pt x="8659" y="6300"/>
                  </a:cubicBezTo>
                  <a:cubicBezTo>
                    <a:pt x="8659" y="0"/>
                    <a:pt x="8659" y="0"/>
                    <a:pt x="8659" y="0"/>
                  </a:cubicBezTo>
                  <a:cubicBezTo>
                    <a:pt x="0" y="10221"/>
                    <a:pt x="0" y="10221"/>
                    <a:pt x="0" y="10221"/>
                  </a:cubicBezTo>
                  <a:cubicBezTo>
                    <a:pt x="8659" y="21021"/>
                    <a:pt x="8659" y="21021"/>
                    <a:pt x="8659" y="21021"/>
                  </a:cubicBezTo>
                  <a:cubicBezTo>
                    <a:pt x="8659" y="14207"/>
                    <a:pt x="8659" y="14207"/>
                    <a:pt x="8659" y="14207"/>
                  </a:cubicBezTo>
                  <a:cubicBezTo>
                    <a:pt x="14254" y="14207"/>
                    <a:pt x="18535" y="14786"/>
                    <a:pt x="21600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46" name="Freeform 49"/>
            <p:cNvSpPr/>
            <p:nvPr/>
          </p:nvSpPr>
          <p:spPr>
            <a:xfrm>
              <a:off x="6592758" y="46566"/>
              <a:ext cx="266031" cy="200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70" y="14207"/>
                  </a:moveTo>
                  <a:cubicBezTo>
                    <a:pt x="12970" y="21021"/>
                    <a:pt x="12970" y="21021"/>
                    <a:pt x="12970" y="21021"/>
                  </a:cubicBezTo>
                  <a:cubicBezTo>
                    <a:pt x="21600" y="10221"/>
                    <a:pt x="21600" y="10221"/>
                    <a:pt x="21600" y="10221"/>
                  </a:cubicBezTo>
                  <a:cubicBezTo>
                    <a:pt x="12970" y="0"/>
                    <a:pt x="12970" y="0"/>
                    <a:pt x="12970" y="0"/>
                  </a:cubicBezTo>
                  <a:cubicBezTo>
                    <a:pt x="12970" y="6300"/>
                    <a:pt x="12970" y="6300"/>
                    <a:pt x="12970" y="6300"/>
                  </a:cubicBezTo>
                  <a:cubicBezTo>
                    <a:pt x="2194" y="6300"/>
                    <a:pt x="0" y="21600"/>
                    <a:pt x="0" y="21600"/>
                  </a:cubicBezTo>
                  <a:cubicBezTo>
                    <a:pt x="3023" y="14786"/>
                    <a:pt x="7363" y="14207"/>
                    <a:pt x="12970" y="1420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47" name="Freeform 51"/>
            <p:cNvSpPr/>
            <p:nvPr/>
          </p:nvSpPr>
          <p:spPr>
            <a:xfrm>
              <a:off x="1844537" y="61383"/>
              <a:ext cx="267452" cy="170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5" h="21600" extrusionOk="0">
                  <a:moveTo>
                    <a:pt x="488" y="2054"/>
                  </a:moveTo>
                  <a:cubicBezTo>
                    <a:pt x="1286" y="2662"/>
                    <a:pt x="9175" y="9507"/>
                    <a:pt x="9175" y="9507"/>
                  </a:cubicBezTo>
                  <a:cubicBezTo>
                    <a:pt x="9598" y="10115"/>
                    <a:pt x="10020" y="10115"/>
                    <a:pt x="10490" y="10115"/>
                  </a:cubicBezTo>
                  <a:cubicBezTo>
                    <a:pt x="10866" y="10115"/>
                    <a:pt x="11288" y="10115"/>
                    <a:pt x="11288" y="9507"/>
                  </a:cubicBezTo>
                  <a:cubicBezTo>
                    <a:pt x="11664" y="9507"/>
                    <a:pt x="19600" y="2662"/>
                    <a:pt x="20022" y="2054"/>
                  </a:cubicBezTo>
                  <a:cubicBezTo>
                    <a:pt x="20867" y="1369"/>
                    <a:pt x="21243" y="0"/>
                    <a:pt x="20445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-357" y="0"/>
                    <a:pt x="66" y="1369"/>
                    <a:pt x="488" y="2054"/>
                  </a:cubicBezTo>
                  <a:close/>
                  <a:moveTo>
                    <a:pt x="20445" y="6085"/>
                  </a:moveTo>
                  <a:cubicBezTo>
                    <a:pt x="20022" y="6085"/>
                    <a:pt x="11664" y="12854"/>
                    <a:pt x="11288" y="13538"/>
                  </a:cubicBezTo>
                  <a:cubicBezTo>
                    <a:pt x="11288" y="13538"/>
                    <a:pt x="10866" y="13538"/>
                    <a:pt x="10490" y="13538"/>
                  </a:cubicBezTo>
                  <a:cubicBezTo>
                    <a:pt x="10020" y="13538"/>
                    <a:pt x="9598" y="13538"/>
                    <a:pt x="9175" y="13538"/>
                  </a:cubicBezTo>
                  <a:cubicBezTo>
                    <a:pt x="8753" y="12854"/>
                    <a:pt x="911" y="6085"/>
                    <a:pt x="488" y="6085"/>
                  </a:cubicBezTo>
                  <a:cubicBezTo>
                    <a:pt x="66" y="5476"/>
                    <a:pt x="66" y="6085"/>
                    <a:pt x="66" y="6085"/>
                  </a:cubicBezTo>
                  <a:cubicBezTo>
                    <a:pt x="66" y="6693"/>
                    <a:pt x="66" y="20231"/>
                    <a:pt x="66" y="20231"/>
                  </a:cubicBezTo>
                  <a:cubicBezTo>
                    <a:pt x="66" y="20915"/>
                    <a:pt x="488" y="21600"/>
                    <a:pt x="1286" y="21600"/>
                  </a:cubicBezTo>
                  <a:cubicBezTo>
                    <a:pt x="19600" y="21600"/>
                    <a:pt x="19600" y="21600"/>
                    <a:pt x="19600" y="21600"/>
                  </a:cubicBezTo>
                  <a:cubicBezTo>
                    <a:pt x="20445" y="21600"/>
                    <a:pt x="20867" y="20915"/>
                    <a:pt x="20867" y="20231"/>
                  </a:cubicBezTo>
                  <a:cubicBezTo>
                    <a:pt x="20867" y="20231"/>
                    <a:pt x="20867" y="6693"/>
                    <a:pt x="20867" y="6085"/>
                  </a:cubicBezTo>
                  <a:cubicBezTo>
                    <a:pt x="20867" y="6085"/>
                    <a:pt x="20867" y="5476"/>
                    <a:pt x="20445" y="608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48" name="Freeform 52"/>
            <p:cNvSpPr/>
            <p:nvPr/>
          </p:nvSpPr>
          <p:spPr>
            <a:xfrm>
              <a:off x="4213605" y="3337"/>
              <a:ext cx="277251" cy="292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2" h="21356" extrusionOk="0">
                  <a:moveTo>
                    <a:pt x="5262" y="21356"/>
                  </a:moveTo>
                  <a:cubicBezTo>
                    <a:pt x="4042" y="21356"/>
                    <a:pt x="2460" y="20530"/>
                    <a:pt x="1647" y="19748"/>
                  </a:cubicBezTo>
                  <a:cubicBezTo>
                    <a:pt x="-341" y="17836"/>
                    <a:pt x="-748" y="14402"/>
                    <a:pt x="1647" y="12099"/>
                  </a:cubicBezTo>
                  <a:cubicBezTo>
                    <a:pt x="3274" y="10534"/>
                    <a:pt x="9645" y="4363"/>
                    <a:pt x="12854" y="1277"/>
                  </a:cubicBezTo>
                  <a:cubicBezTo>
                    <a:pt x="14074" y="147"/>
                    <a:pt x="15655" y="-244"/>
                    <a:pt x="16875" y="147"/>
                  </a:cubicBezTo>
                  <a:cubicBezTo>
                    <a:pt x="18050" y="538"/>
                    <a:pt x="19270" y="1668"/>
                    <a:pt x="19677" y="2842"/>
                  </a:cubicBezTo>
                  <a:cubicBezTo>
                    <a:pt x="20084" y="3972"/>
                    <a:pt x="19677" y="5536"/>
                    <a:pt x="18457" y="6666"/>
                  </a:cubicBezTo>
                  <a:cubicBezTo>
                    <a:pt x="8064" y="16706"/>
                    <a:pt x="8064" y="16706"/>
                    <a:pt x="8064" y="16706"/>
                  </a:cubicBezTo>
                  <a:cubicBezTo>
                    <a:pt x="7250" y="17445"/>
                    <a:pt x="6437" y="17836"/>
                    <a:pt x="6030" y="17836"/>
                  </a:cubicBezTo>
                  <a:cubicBezTo>
                    <a:pt x="5262" y="17836"/>
                    <a:pt x="4449" y="17836"/>
                    <a:pt x="4042" y="17097"/>
                  </a:cubicBezTo>
                  <a:cubicBezTo>
                    <a:pt x="3274" y="16315"/>
                    <a:pt x="3274" y="15141"/>
                    <a:pt x="4449" y="13620"/>
                  </a:cubicBezTo>
                  <a:cubicBezTo>
                    <a:pt x="12085" y="6275"/>
                    <a:pt x="12085" y="6275"/>
                    <a:pt x="12085" y="6275"/>
                  </a:cubicBezTo>
                  <a:cubicBezTo>
                    <a:pt x="12492" y="6275"/>
                    <a:pt x="12854" y="6275"/>
                    <a:pt x="13215" y="6275"/>
                  </a:cubicBezTo>
                  <a:cubicBezTo>
                    <a:pt x="13215" y="6666"/>
                    <a:pt x="13215" y="7057"/>
                    <a:pt x="13215" y="7492"/>
                  </a:cubicBezTo>
                  <a:cubicBezTo>
                    <a:pt x="5669" y="14750"/>
                    <a:pt x="5669" y="14750"/>
                    <a:pt x="5669" y="14750"/>
                  </a:cubicBezTo>
                  <a:cubicBezTo>
                    <a:pt x="4855" y="15141"/>
                    <a:pt x="4855" y="15923"/>
                    <a:pt x="5262" y="16315"/>
                  </a:cubicBezTo>
                  <a:lnTo>
                    <a:pt x="5669" y="16315"/>
                  </a:lnTo>
                  <a:cubicBezTo>
                    <a:pt x="6030" y="16315"/>
                    <a:pt x="6437" y="15923"/>
                    <a:pt x="6844" y="15923"/>
                  </a:cubicBezTo>
                  <a:cubicBezTo>
                    <a:pt x="17282" y="5536"/>
                    <a:pt x="17282" y="5536"/>
                    <a:pt x="17282" y="5536"/>
                  </a:cubicBezTo>
                  <a:cubicBezTo>
                    <a:pt x="18050" y="4754"/>
                    <a:pt x="18457" y="3972"/>
                    <a:pt x="18050" y="3233"/>
                  </a:cubicBezTo>
                  <a:cubicBezTo>
                    <a:pt x="18050" y="2451"/>
                    <a:pt x="17282" y="1668"/>
                    <a:pt x="16469" y="1668"/>
                  </a:cubicBezTo>
                  <a:cubicBezTo>
                    <a:pt x="15655" y="1277"/>
                    <a:pt x="14887" y="1668"/>
                    <a:pt x="14074" y="2451"/>
                  </a:cubicBezTo>
                  <a:cubicBezTo>
                    <a:pt x="10820" y="5536"/>
                    <a:pt x="4449" y="11708"/>
                    <a:pt x="2867" y="12838"/>
                  </a:cubicBezTo>
                  <a:cubicBezTo>
                    <a:pt x="879" y="15141"/>
                    <a:pt x="1240" y="17445"/>
                    <a:pt x="2867" y="18618"/>
                  </a:cubicBezTo>
                  <a:cubicBezTo>
                    <a:pt x="4042" y="19748"/>
                    <a:pt x="6437" y="20530"/>
                    <a:pt x="8425" y="18227"/>
                  </a:cubicBezTo>
                  <a:cubicBezTo>
                    <a:pt x="19677" y="7840"/>
                    <a:pt x="19677" y="7840"/>
                    <a:pt x="19677" y="7840"/>
                  </a:cubicBezTo>
                  <a:cubicBezTo>
                    <a:pt x="20084" y="7492"/>
                    <a:pt x="20445" y="7492"/>
                    <a:pt x="20852" y="7840"/>
                  </a:cubicBezTo>
                  <a:lnTo>
                    <a:pt x="20852" y="8579"/>
                  </a:lnTo>
                  <a:cubicBezTo>
                    <a:pt x="9645" y="19400"/>
                    <a:pt x="9645" y="19400"/>
                    <a:pt x="9645" y="19400"/>
                  </a:cubicBezTo>
                  <a:cubicBezTo>
                    <a:pt x="8425" y="20530"/>
                    <a:pt x="6844" y="21356"/>
                    <a:pt x="5262" y="2135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49" name="Freeform 53"/>
            <p:cNvSpPr/>
            <p:nvPr/>
          </p:nvSpPr>
          <p:spPr>
            <a:xfrm>
              <a:off x="5983316" y="46566"/>
              <a:ext cx="297773" cy="200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08" y="4500"/>
                  </a:moveTo>
                  <a:cubicBezTo>
                    <a:pt x="7708" y="0"/>
                    <a:pt x="7708" y="0"/>
                    <a:pt x="7708" y="0"/>
                  </a:cubicBezTo>
                  <a:cubicBezTo>
                    <a:pt x="0" y="10221"/>
                    <a:pt x="0" y="10221"/>
                    <a:pt x="0" y="10221"/>
                  </a:cubicBezTo>
                  <a:cubicBezTo>
                    <a:pt x="7708" y="21021"/>
                    <a:pt x="7708" y="21021"/>
                    <a:pt x="7708" y="21021"/>
                  </a:cubicBezTo>
                  <a:cubicBezTo>
                    <a:pt x="7708" y="16521"/>
                    <a:pt x="7708" y="16521"/>
                    <a:pt x="7708" y="16521"/>
                  </a:cubicBezTo>
                  <a:cubicBezTo>
                    <a:pt x="3092" y="10221"/>
                    <a:pt x="3092" y="10221"/>
                    <a:pt x="3092" y="10221"/>
                  </a:cubicBezTo>
                  <a:lnTo>
                    <a:pt x="7708" y="4500"/>
                  </a:lnTo>
                  <a:close/>
                  <a:moveTo>
                    <a:pt x="13108" y="6300"/>
                  </a:moveTo>
                  <a:cubicBezTo>
                    <a:pt x="13108" y="0"/>
                    <a:pt x="13108" y="0"/>
                    <a:pt x="13108" y="0"/>
                  </a:cubicBezTo>
                  <a:cubicBezTo>
                    <a:pt x="5400" y="10221"/>
                    <a:pt x="5400" y="10221"/>
                    <a:pt x="5400" y="10221"/>
                  </a:cubicBezTo>
                  <a:cubicBezTo>
                    <a:pt x="13108" y="21021"/>
                    <a:pt x="13108" y="21021"/>
                    <a:pt x="13108" y="21021"/>
                  </a:cubicBezTo>
                  <a:cubicBezTo>
                    <a:pt x="13108" y="14207"/>
                    <a:pt x="13108" y="14207"/>
                    <a:pt x="13108" y="14207"/>
                  </a:cubicBezTo>
                  <a:cubicBezTo>
                    <a:pt x="16592" y="14207"/>
                    <a:pt x="18944" y="14786"/>
                    <a:pt x="21600" y="21600"/>
                  </a:cubicBezTo>
                  <a:cubicBezTo>
                    <a:pt x="21600" y="21600"/>
                    <a:pt x="21252" y="6300"/>
                    <a:pt x="13108" y="63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50" name="Freeform 54"/>
            <p:cNvSpPr/>
            <p:nvPr/>
          </p:nvSpPr>
          <p:spPr>
            <a:xfrm>
              <a:off x="1236871" y="14816"/>
              <a:ext cx="297772" cy="263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32" y="0"/>
                  </a:moveTo>
                  <a:cubicBezTo>
                    <a:pt x="8100" y="0"/>
                    <a:pt x="8100" y="0"/>
                    <a:pt x="8100" y="0"/>
                  </a:cubicBezTo>
                  <a:lnTo>
                    <a:pt x="7708" y="391"/>
                  </a:lnTo>
                  <a:cubicBezTo>
                    <a:pt x="7708" y="5180"/>
                    <a:pt x="7708" y="5180"/>
                    <a:pt x="7708" y="5180"/>
                  </a:cubicBezTo>
                  <a:cubicBezTo>
                    <a:pt x="3832" y="5180"/>
                    <a:pt x="3832" y="5180"/>
                    <a:pt x="3832" y="5180"/>
                  </a:cubicBezTo>
                  <a:lnTo>
                    <a:pt x="3484" y="5180"/>
                  </a:lnTo>
                  <a:cubicBezTo>
                    <a:pt x="3092" y="5180"/>
                    <a:pt x="3092" y="5180"/>
                    <a:pt x="2700" y="5571"/>
                  </a:cubicBezTo>
                  <a:cubicBezTo>
                    <a:pt x="0" y="7379"/>
                    <a:pt x="0" y="7379"/>
                    <a:pt x="0" y="7379"/>
                  </a:cubicBezTo>
                  <a:cubicBezTo>
                    <a:pt x="0" y="7770"/>
                    <a:pt x="0" y="7770"/>
                    <a:pt x="0" y="7770"/>
                  </a:cubicBezTo>
                  <a:cubicBezTo>
                    <a:pt x="0" y="8161"/>
                    <a:pt x="0" y="8161"/>
                    <a:pt x="0" y="8161"/>
                  </a:cubicBezTo>
                  <a:cubicBezTo>
                    <a:pt x="2700" y="10360"/>
                    <a:pt x="2700" y="10360"/>
                    <a:pt x="2700" y="10360"/>
                  </a:cubicBezTo>
                  <a:cubicBezTo>
                    <a:pt x="3092" y="10360"/>
                    <a:pt x="3092" y="10360"/>
                    <a:pt x="3484" y="10360"/>
                  </a:cubicBezTo>
                  <a:cubicBezTo>
                    <a:pt x="3484" y="10800"/>
                    <a:pt x="3832" y="10800"/>
                    <a:pt x="3832" y="10800"/>
                  </a:cubicBezTo>
                  <a:cubicBezTo>
                    <a:pt x="7708" y="10800"/>
                    <a:pt x="7708" y="10800"/>
                    <a:pt x="7708" y="10800"/>
                  </a:cubicBezTo>
                  <a:cubicBezTo>
                    <a:pt x="7708" y="21160"/>
                    <a:pt x="7708" y="21160"/>
                    <a:pt x="7708" y="21160"/>
                  </a:cubicBezTo>
                  <a:cubicBezTo>
                    <a:pt x="7708" y="21600"/>
                    <a:pt x="8100" y="21600"/>
                    <a:pt x="8100" y="21600"/>
                  </a:cubicBezTo>
                  <a:cubicBezTo>
                    <a:pt x="9232" y="21600"/>
                    <a:pt x="9232" y="21600"/>
                    <a:pt x="9232" y="21600"/>
                  </a:cubicBezTo>
                  <a:cubicBezTo>
                    <a:pt x="9232" y="21600"/>
                    <a:pt x="9624" y="21600"/>
                    <a:pt x="9624" y="21160"/>
                  </a:cubicBezTo>
                  <a:cubicBezTo>
                    <a:pt x="9624" y="391"/>
                    <a:pt x="9624" y="391"/>
                    <a:pt x="9624" y="391"/>
                  </a:cubicBezTo>
                  <a:lnTo>
                    <a:pt x="9232" y="0"/>
                  </a:lnTo>
                  <a:close/>
                  <a:moveTo>
                    <a:pt x="21208" y="5180"/>
                  </a:moveTo>
                  <a:cubicBezTo>
                    <a:pt x="18900" y="2981"/>
                    <a:pt x="18900" y="2981"/>
                    <a:pt x="18900" y="2981"/>
                  </a:cubicBezTo>
                  <a:cubicBezTo>
                    <a:pt x="18508" y="2981"/>
                    <a:pt x="18508" y="2981"/>
                    <a:pt x="18116" y="2590"/>
                  </a:cubicBezTo>
                  <a:lnTo>
                    <a:pt x="17724" y="2590"/>
                  </a:lnTo>
                  <a:cubicBezTo>
                    <a:pt x="10408" y="2590"/>
                    <a:pt x="10408" y="2590"/>
                    <a:pt x="10408" y="2590"/>
                  </a:cubicBezTo>
                  <a:cubicBezTo>
                    <a:pt x="11148" y="8161"/>
                    <a:pt x="11148" y="8161"/>
                    <a:pt x="11148" y="8161"/>
                  </a:cubicBezTo>
                  <a:cubicBezTo>
                    <a:pt x="17724" y="8161"/>
                    <a:pt x="17724" y="8161"/>
                    <a:pt x="17724" y="8161"/>
                  </a:cubicBezTo>
                  <a:lnTo>
                    <a:pt x="18116" y="8161"/>
                  </a:lnTo>
                  <a:cubicBezTo>
                    <a:pt x="18508" y="8161"/>
                    <a:pt x="18508" y="7770"/>
                    <a:pt x="18900" y="7770"/>
                  </a:cubicBezTo>
                  <a:cubicBezTo>
                    <a:pt x="21208" y="6011"/>
                    <a:pt x="21208" y="6011"/>
                    <a:pt x="21208" y="6011"/>
                  </a:cubicBezTo>
                  <a:cubicBezTo>
                    <a:pt x="21600" y="5571"/>
                    <a:pt x="21600" y="5571"/>
                    <a:pt x="21600" y="5571"/>
                  </a:cubicBezTo>
                  <a:cubicBezTo>
                    <a:pt x="21600" y="5180"/>
                    <a:pt x="21600" y="5180"/>
                    <a:pt x="21208" y="5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51" name="Freeform 55"/>
            <p:cNvSpPr/>
            <p:nvPr/>
          </p:nvSpPr>
          <p:spPr>
            <a:xfrm>
              <a:off x="707499" y="1"/>
              <a:ext cx="167401" cy="29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5" h="21123" extrusionOk="0">
                  <a:moveTo>
                    <a:pt x="19598" y="15284"/>
                  </a:moveTo>
                  <a:cubicBezTo>
                    <a:pt x="15163" y="7074"/>
                    <a:pt x="15163" y="7074"/>
                    <a:pt x="15163" y="7074"/>
                  </a:cubicBezTo>
                  <a:cubicBezTo>
                    <a:pt x="13876" y="5221"/>
                    <a:pt x="9441" y="3705"/>
                    <a:pt x="5651" y="4463"/>
                  </a:cubicBezTo>
                  <a:cubicBezTo>
                    <a:pt x="2504" y="379"/>
                    <a:pt x="2504" y="379"/>
                    <a:pt x="2504" y="379"/>
                  </a:cubicBezTo>
                  <a:cubicBezTo>
                    <a:pt x="1860" y="0"/>
                    <a:pt x="1288" y="0"/>
                    <a:pt x="644" y="0"/>
                  </a:cubicBezTo>
                  <a:cubicBezTo>
                    <a:pt x="0" y="379"/>
                    <a:pt x="0" y="758"/>
                    <a:pt x="0" y="1137"/>
                  </a:cubicBezTo>
                  <a:cubicBezTo>
                    <a:pt x="3791" y="5221"/>
                    <a:pt x="3791" y="5221"/>
                    <a:pt x="3791" y="5221"/>
                  </a:cubicBezTo>
                  <a:cubicBezTo>
                    <a:pt x="1288" y="5937"/>
                    <a:pt x="-715" y="8168"/>
                    <a:pt x="644" y="10063"/>
                  </a:cubicBezTo>
                  <a:cubicBezTo>
                    <a:pt x="4435" y="18274"/>
                    <a:pt x="4435" y="18274"/>
                    <a:pt x="4435" y="18274"/>
                  </a:cubicBezTo>
                  <a:cubicBezTo>
                    <a:pt x="5078" y="20505"/>
                    <a:pt x="9441" y="21600"/>
                    <a:pt x="13876" y="20926"/>
                  </a:cubicBezTo>
                  <a:cubicBezTo>
                    <a:pt x="18382" y="19747"/>
                    <a:pt x="20885" y="17137"/>
                    <a:pt x="19598" y="15284"/>
                  </a:cubicBezTo>
                  <a:close/>
                  <a:moveTo>
                    <a:pt x="8225" y="9347"/>
                  </a:moveTo>
                  <a:cubicBezTo>
                    <a:pt x="6938" y="9726"/>
                    <a:pt x="5651" y="9347"/>
                    <a:pt x="5078" y="8547"/>
                  </a:cubicBezTo>
                  <a:cubicBezTo>
                    <a:pt x="4435" y="7832"/>
                    <a:pt x="5078" y="6695"/>
                    <a:pt x="6294" y="6695"/>
                  </a:cubicBezTo>
                  <a:cubicBezTo>
                    <a:pt x="8225" y="6316"/>
                    <a:pt x="9441" y="6695"/>
                    <a:pt x="9441" y="7495"/>
                  </a:cubicBezTo>
                  <a:cubicBezTo>
                    <a:pt x="10085" y="8168"/>
                    <a:pt x="9441" y="9347"/>
                    <a:pt x="8225" y="93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52" name="Freeform 61"/>
            <p:cNvSpPr/>
            <p:nvPr/>
          </p:nvSpPr>
          <p:spPr>
            <a:xfrm>
              <a:off x="9559552" y="1862668"/>
              <a:ext cx="223709" cy="172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27" y="16348"/>
                  </a:moveTo>
                  <a:cubicBezTo>
                    <a:pt x="14361" y="16348"/>
                    <a:pt x="14361" y="16348"/>
                    <a:pt x="14361" y="16348"/>
                  </a:cubicBezTo>
                  <a:cubicBezTo>
                    <a:pt x="14361" y="21600"/>
                    <a:pt x="14361" y="21600"/>
                    <a:pt x="14361" y="21600"/>
                  </a:cubicBezTo>
                  <a:cubicBezTo>
                    <a:pt x="21600" y="13759"/>
                    <a:pt x="21600" y="13759"/>
                    <a:pt x="21600" y="13759"/>
                  </a:cubicBezTo>
                  <a:cubicBezTo>
                    <a:pt x="14361" y="5252"/>
                    <a:pt x="14361" y="5252"/>
                    <a:pt x="14361" y="5252"/>
                  </a:cubicBezTo>
                  <a:cubicBezTo>
                    <a:pt x="14361" y="11096"/>
                    <a:pt x="14361" y="11096"/>
                    <a:pt x="14361" y="11096"/>
                  </a:cubicBezTo>
                  <a:cubicBezTo>
                    <a:pt x="4112" y="11096"/>
                    <a:pt x="4112" y="11096"/>
                    <a:pt x="4112" y="11096"/>
                  </a:cubicBezTo>
                  <a:cubicBezTo>
                    <a:pt x="4112" y="0"/>
                    <a:pt x="4112" y="0"/>
                    <a:pt x="41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427"/>
                    <a:pt x="0" y="12427"/>
                    <a:pt x="0" y="12427"/>
                  </a:cubicBezTo>
                  <a:cubicBezTo>
                    <a:pt x="0" y="14425"/>
                    <a:pt x="1564" y="16348"/>
                    <a:pt x="3127" y="1634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53" name="Freeform 62"/>
            <p:cNvSpPr/>
            <p:nvPr/>
          </p:nvSpPr>
          <p:spPr>
            <a:xfrm>
              <a:off x="7794711" y="1218252"/>
              <a:ext cx="232177" cy="239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4" extrusionOk="0">
                  <a:moveTo>
                    <a:pt x="7829" y="16412"/>
                  </a:moveTo>
                  <a:cubicBezTo>
                    <a:pt x="6885" y="17789"/>
                    <a:pt x="6885" y="17789"/>
                    <a:pt x="6885" y="17789"/>
                  </a:cubicBezTo>
                  <a:cubicBezTo>
                    <a:pt x="5886" y="18795"/>
                    <a:pt x="4387" y="18795"/>
                    <a:pt x="3387" y="17789"/>
                  </a:cubicBezTo>
                  <a:cubicBezTo>
                    <a:pt x="2943" y="17312"/>
                    <a:pt x="2443" y="16412"/>
                    <a:pt x="2443" y="15989"/>
                  </a:cubicBezTo>
                  <a:cubicBezTo>
                    <a:pt x="2443" y="15459"/>
                    <a:pt x="2943" y="14983"/>
                    <a:pt x="3387" y="14506"/>
                  </a:cubicBezTo>
                  <a:cubicBezTo>
                    <a:pt x="7385" y="10324"/>
                    <a:pt x="7385" y="10324"/>
                    <a:pt x="7385" y="10324"/>
                  </a:cubicBezTo>
                  <a:cubicBezTo>
                    <a:pt x="8329" y="9848"/>
                    <a:pt x="9828" y="8418"/>
                    <a:pt x="10828" y="9371"/>
                  </a:cubicBezTo>
                  <a:cubicBezTo>
                    <a:pt x="11328" y="10324"/>
                    <a:pt x="12271" y="10324"/>
                    <a:pt x="12771" y="9371"/>
                  </a:cubicBezTo>
                  <a:cubicBezTo>
                    <a:pt x="13271" y="8895"/>
                    <a:pt x="13271" y="8418"/>
                    <a:pt x="12771" y="7995"/>
                  </a:cubicBezTo>
                  <a:cubicBezTo>
                    <a:pt x="10828" y="6089"/>
                    <a:pt x="7829" y="6089"/>
                    <a:pt x="5386" y="8418"/>
                  </a:cubicBezTo>
                  <a:cubicBezTo>
                    <a:pt x="1444" y="12653"/>
                    <a:pt x="1444" y="12653"/>
                    <a:pt x="1444" y="12653"/>
                  </a:cubicBezTo>
                  <a:cubicBezTo>
                    <a:pt x="444" y="13606"/>
                    <a:pt x="0" y="14506"/>
                    <a:pt x="0" y="15989"/>
                  </a:cubicBezTo>
                  <a:cubicBezTo>
                    <a:pt x="0" y="17312"/>
                    <a:pt x="444" y="18795"/>
                    <a:pt x="1444" y="19695"/>
                  </a:cubicBezTo>
                  <a:cubicBezTo>
                    <a:pt x="2443" y="20648"/>
                    <a:pt x="3887" y="21124"/>
                    <a:pt x="4886" y="21124"/>
                  </a:cubicBezTo>
                  <a:cubicBezTo>
                    <a:pt x="6330" y="21124"/>
                    <a:pt x="7829" y="20648"/>
                    <a:pt x="8829" y="19695"/>
                  </a:cubicBezTo>
                  <a:cubicBezTo>
                    <a:pt x="9828" y="18318"/>
                    <a:pt x="9828" y="18318"/>
                    <a:pt x="9828" y="18318"/>
                  </a:cubicBezTo>
                  <a:cubicBezTo>
                    <a:pt x="10328" y="17789"/>
                    <a:pt x="10328" y="16889"/>
                    <a:pt x="9828" y="16412"/>
                  </a:cubicBezTo>
                  <a:cubicBezTo>
                    <a:pt x="9329" y="15989"/>
                    <a:pt x="8329" y="15989"/>
                    <a:pt x="7829" y="16412"/>
                  </a:cubicBezTo>
                  <a:close/>
                  <a:moveTo>
                    <a:pt x="20156" y="1430"/>
                  </a:moveTo>
                  <a:cubicBezTo>
                    <a:pt x="18157" y="-476"/>
                    <a:pt x="15214" y="-476"/>
                    <a:pt x="13271" y="1430"/>
                  </a:cubicBezTo>
                  <a:cubicBezTo>
                    <a:pt x="11772" y="2330"/>
                    <a:pt x="11772" y="2330"/>
                    <a:pt x="11772" y="2330"/>
                  </a:cubicBezTo>
                  <a:cubicBezTo>
                    <a:pt x="11328" y="3283"/>
                    <a:pt x="11328" y="3759"/>
                    <a:pt x="11772" y="4236"/>
                  </a:cubicBezTo>
                  <a:cubicBezTo>
                    <a:pt x="12271" y="4712"/>
                    <a:pt x="13271" y="4712"/>
                    <a:pt x="13771" y="4236"/>
                  </a:cubicBezTo>
                  <a:cubicBezTo>
                    <a:pt x="15214" y="3283"/>
                    <a:pt x="15214" y="3283"/>
                    <a:pt x="15214" y="3283"/>
                  </a:cubicBezTo>
                  <a:cubicBezTo>
                    <a:pt x="16214" y="2330"/>
                    <a:pt x="17658" y="2330"/>
                    <a:pt x="18157" y="3283"/>
                  </a:cubicBezTo>
                  <a:cubicBezTo>
                    <a:pt x="18657" y="3759"/>
                    <a:pt x="19157" y="4236"/>
                    <a:pt x="19157" y="5189"/>
                  </a:cubicBezTo>
                  <a:cubicBezTo>
                    <a:pt x="19157" y="5612"/>
                    <a:pt x="18657" y="6089"/>
                    <a:pt x="18157" y="6565"/>
                  </a:cubicBezTo>
                  <a:cubicBezTo>
                    <a:pt x="14270" y="10800"/>
                    <a:pt x="14270" y="10800"/>
                    <a:pt x="14270" y="10800"/>
                  </a:cubicBezTo>
                  <a:cubicBezTo>
                    <a:pt x="11772" y="12653"/>
                    <a:pt x="11328" y="11700"/>
                    <a:pt x="10828" y="11224"/>
                  </a:cubicBezTo>
                  <a:cubicBezTo>
                    <a:pt x="10328" y="10800"/>
                    <a:pt x="9329" y="10800"/>
                    <a:pt x="8829" y="11224"/>
                  </a:cubicBezTo>
                  <a:cubicBezTo>
                    <a:pt x="8329" y="11700"/>
                    <a:pt x="8329" y="12653"/>
                    <a:pt x="8829" y="13130"/>
                  </a:cubicBezTo>
                  <a:cubicBezTo>
                    <a:pt x="9828" y="14083"/>
                    <a:pt x="10828" y="14506"/>
                    <a:pt x="11772" y="14506"/>
                  </a:cubicBezTo>
                  <a:cubicBezTo>
                    <a:pt x="13271" y="14506"/>
                    <a:pt x="14715" y="14083"/>
                    <a:pt x="15714" y="12653"/>
                  </a:cubicBezTo>
                  <a:cubicBezTo>
                    <a:pt x="20156" y="8418"/>
                    <a:pt x="20156" y="8418"/>
                    <a:pt x="20156" y="8418"/>
                  </a:cubicBezTo>
                  <a:cubicBezTo>
                    <a:pt x="21100" y="7518"/>
                    <a:pt x="21600" y="6089"/>
                    <a:pt x="21600" y="5189"/>
                  </a:cubicBezTo>
                  <a:cubicBezTo>
                    <a:pt x="21600" y="3759"/>
                    <a:pt x="21100" y="2330"/>
                    <a:pt x="20156" y="14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54" name="Freeform 63"/>
            <p:cNvSpPr/>
            <p:nvPr/>
          </p:nvSpPr>
          <p:spPr>
            <a:xfrm>
              <a:off x="2455753" y="1234016"/>
              <a:ext cx="230065" cy="20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57" y="0"/>
                  </a:moveTo>
                  <a:cubicBezTo>
                    <a:pt x="2443" y="0"/>
                    <a:pt x="2443" y="0"/>
                    <a:pt x="2443" y="0"/>
                  </a:cubicBezTo>
                  <a:cubicBezTo>
                    <a:pt x="944" y="0"/>
                    <a:pt x="0" y="1064"/>
                    <a:pt x="0" y="2755"/>
                  </a:cubicBezTo>
                  <a:cubicBezTo>
                    <a:pt x="0" y="13837"/>
                    <a:pt x="0" y="13837"/>
                    <a:pt x="0" y="13837"/>
                  </a:cubicBezTo>
                  <a:cubicBezTo>
                    <a:pt x="0" y="15464"/>
                    <a:pt x="944" y="16591"/>
                    <a:pt x="2443" y="16591"/>
                  </a:cubicBezTo>
                  <a:cubicBezTo>
                    <a:pt x="7885" y="16591"/>
                    <a:pt x="7885" y="16591"/>
                    <a:pt x="7885" y="16591"/>
                  </a:cubicBezTo>
                  <a:cubicBezTo>
                    <a:pt x="13771" y="21600"/>
                    <a:pt x="13771" y="21600"/>
                    <a:pt x="13771" y="21600"/>
                  </a:cubicBezTo>
                  <a:cubicBezTo>
                    <a:pt x="13771" y="16591"/>
                    <a:pt x="13771" y="16591"/>
                    <a:pt x="13771" y="16591"/>
                  </a:cubicBezTo>
                  <a:cubicBezTo>
                    <a:pt x="19157" y="16591"/>
                    <a:pt x="19157" y="16591"/>
                    <a:pt x="19157" y="16591"/>
                  </a:cubicBezTo>
                  <a:cubicBezTo>
                    <a:pt x="20656" y="16591"/>
                    <a:pt x="21600" y="15464"/>
                    <a:pt x="21600" y="13837"/>
                  </a:cubicBezTo>
                  <a:cubicBezTo>
                    <a:pt x="21600" y="2755"/>
                    <a:pt x="21600" y="2755"/>
                    <a:pt x="21600" y="2755"/>
                  </a:cubicBezTo>
                  <a:cubicBezTo>
                    <a:pt x="21600" y="1064"/>
                    <a:pt x="20656" y="0"/>
                    <a:pt x="19157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55" name="Freeform 64"/>
            <p:cNvSpPr/>
            <p:nvPr/>
          </p:nvSpPr>
          <p:spPr>
            <a:xfrm>
              <a:off x="7779900" y="613833"/>
              <a:ext cx="266031" cy="25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4" y="0"/>
                  </a:moveTo>
                  <a:lnTo>
                    <a:pt x="13847" y="7963"/>
                  </a:lnTo>
                  <a:lnTo>
                    <a:pt x="21600" y="7963"/>
                  </a:lnTo>
                  <a:lnTo>
                    <a:pt x="15115" y="12791"/>
                  </a:lnTo>
                  <a:lnTo>
                    <a:pt x="17260" y="21600"/>
                  </a:lnTo>
                  <a:lnTo>
                    <a:pt x="10824" y="16275"/>
                  </a:lnTo>
                  <a:lnTo>
                    <a:pt x="4291" y="21600"/>
                  </a:lnTo>
                  <a:lnTo>
                    <a:pt x="6485" y="12791"/>
                  </a:lnTo>
                  <a:lnTo>
                    <a:pt x="0" y="7963"/>
                  </a:lnTo>
                  <a:lnTo>
                    <a:pt x="7801" y="7963"/>
                  </a:lnTo>
                  <a:lnTo>
                    <a:pt x="1082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56" name="Freeform 65"/>
            <p:cNvSpPr/>
            <p:nvPr/>
          </p:nvSpPr>
          <p:spPr>
            <a:xfrm>
              <a:off x="70889" y="1805517"/>
              <a:ext cx="251217" cy="24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83" y="10540"/>
                  </a:moveTo>
                  <a:cubicBezTo>
                    <a:pt x="19783" y="9190"/>
                    <a:pt x="20717" y="8256"/>
                    <a:pt x="21600" y="7321"/>
                  </a:cubicBezTo>
                  <a:cubicBezTo>
                    <a:pt x="21600" y="6854"/>
                    <a:pt x="21185" y="5971"/>
                    <a:pt x="21185" y="5504"/>
                  </a:cubicBezTo>
                  <a:cubicBezTo>
                    <a:pt x="19315" y="5971"/>
                    <a:pt x="18381" y="5037"/>
                    <a:pt x="17498" y="4102"/>
                  </a:cubicBezTo>
                  <a:cubicBezTo>
                    <a:pt x="16563" y="3219"/>
                    <a:pt x="16096" y="2285"/>
                    <a:pt x="16563" y="883"/>
                  </a:cubicBezTo>
                  <a:cubicBezTo>
                    <a:pt x="16096" y="467"/>
                    <a:pt x="15213" y="0"/>
                    <a:pt x="14279" y="0"/>
                  </a:cubicBezTo>
                  <a:cubicBezTo>
                    <a:pt x="13812" y="883"/>
                    <a:pt x="12462" y="1817"/>
                    <a:pt x="11060" y="1817"/>
                  </a:cubicBezTo>
                  <a:cubicBezTo>
                    <a:pt x="9710" y="1817"/>
                    <a:pt x="8308" y="883"/>
                    <a:pt x="7840" y="0"/>
                  </a:cubicBezTo>
                  <a:cubicBezTo>
                    <a:pt x="6906" y="0"/>
                    <a:pt x="6023" y="467"/>
                    <a:pt x="5556" y="883"/>
                  </a:cubicBezTo>
                  <a:cubicBezTo>
                    <a:pt x="6023" y="2285"/>
                    <a:pt x="5556" y="3219"/>
                    <a:pt x="4621" y="4102"/>
                  </a:cubicBezTo>
                  <a:cubicBezTo>
                    <a:pt x="3738" y="5037"/>
                    <a:pt x="2285" y="5971"/>
                    <a:pt x="935" y="5504"/>
                  </a:cubicBezTo>
                  <a:cubicBezTo>
                    <a:pt x="935" y="5971"/>
                    <a:pt x="467" y="6854"/>
                    <a:pt x="0" y="7321"/>
                  </a:cubicBezTo>
                  <a:cubicBezTo>
                    <a:pt x="1402" y="8256"/>
                    <a:pt x="2285" y="9190"/>
                    <a:pt x="2285" y="10540"/>
                  </a:cubicBezTo>
                  <a:cubicBezTo>
                    <a:pt x="2285" y="11942"/>
                    <a:pt x="1402" y="13292"/>
                    <a:pt x="0" y="14279"/>
                  </a:cubicBezTo>
                  <a:cubicBezTo>
                    <a:pt x="467" y="14694"/>
                    <a:pt x="935" y="15629"/>
                    <a:pt x="935" y="16096"/>
                  </a:cubicBezTo>
                  <a:cubicBezTo>
                    <a:pt x="2285" y="16096"/>
                    <a:pt x="3738" y="16096"/>
                    <a:pt x="4621" y="17031"/>
                  </a:cubicBezTo>
                  <a:cubicBezTo>
                    <a:pt x="5556" y="17913"/>
                    <a:pt x="6023" y="19315"/>
                    <a:pt x="5556" y="20665"/>
                  </a:cubicBezTo>
                  <a:cubicBezTo>
                    <a:pt x="6023" y="21133"/>
                    <a:pt x="6906" y="21133"/>
                    <a:pt x="7840" y="21600"/>
                  </a:cubicBezTo>
                  <a:cubicBezTo>
                    <a:pt x="8308" y="20198"/>
                    <a:pt x="9710" y="19315"/>
                    <a:pt x="11060" y="19315"/>
                  </a:cubicBezTo>
                  <a:cubicBezTo>
                    <a:pt x="12462" y="19315"/>
                    <a:pt x="13812" y="20198"/>
                    <a:pt x="14279" y="21600"/>
                  </a:cubicBezTo>
                  <a:cubicBezTo>
                    <a:pt x="15213" y="21133"/>
                    <a:pt x="16096" y="21133"/>
                    <a:pt x="16563" y="20665"/>
                  </a:cubicBezTo>
                  <a:cubicBezTo>
                    <a:pt x="16096" y="19315"/>
                    <a:pt x="16563" y="17913"/>
                    <a:pt x="17498" y="17031"/>
                  </a:cubicBezTo>
                  <a:cubicBezTo>
                    <a:pt x="18381" y="16096"/>
                    <a:pt x="19315" y="15629"/>
                    <a:pt x="21185" y="16096"/>
                  </a:cubicBezTo>
                  <a:cubicBezTo>
                    <a:pt x="21185" y="15162"/>
                    <a:pt x="21600" y="14694"/>
                    <a:pt x="21600" y="13760"/>
                  </a:cubicBezTo>
                  <a:cubicBezTo>
                    <a:pt x="20717" y="13292"/>
                    <a:pt x="19783" y="11942"/>
                    <a:pt x="19783" y="10540"/>
                  </a:cubicBezTo>
                  <a:close/>
                  <a:moveTo>
                    <a:pt x="11060" y="15162"/>
                  </a:moveTo>
                  <a:cubicBezTo>
                    <a:pt x="8308" y="15162"/>
                    <a:pt x="6490" y="13292"/>
                    <a:pt x="6490" y="10540"/>
                  </a:cubicBezTo>
                  <a:cubicBezTo>
                    <a:pt x="6490" y="8256"/>
                    <a:pt x="8308" y="5971"/>
                    <a:pt x="11060" y="5971"/>
                  </a:cubicBezTo>
                  <a:cubicBezTo>
                    <a:pt x="13812" y="5971"/>
                    <a:pt x="15629" y="8256"/>
                    <a:pt x="15629" y="10540"/>
                  </a:cubicBezTo>
                  <a:cubicBezTo>
                    <a:pt x="15629" y="13292"/>
                    <a:pt x="13812" y="15162"/>
                    <a:pt x="11060" y="151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57" name="Freeform 66"/>
            <p:cNvSpPr/>
            <p:nvPr/>
          </p:nvSpPr>
          <p:spPr>
            <a:xfrm>
              <a:off x="5996925" y="1202811"/>
              <a:ext cx="268019" cy="266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9" h="20825" extrusionOk="0">
                  <a:moveTo>
                    <a:pt x="18881" y="1992"/>
                  </a:moveTo>
                  <a:cubicBezTo>
                    <a:pt x="16772" y="352"/>
                    <a:pt x="14289" y="-538"/>
                    <a:pt x="13446" y="352"/>
                  </a:cubicBezTo>
                  <a:cubicBezTo>
                    <a:pt x="10541" y="3210"/>
                    <a:pt x="10541" y="3210"/>
                    <a:pt x="10541" y="3210"/>
                  </a:cubicBezTo>
                  <a:cubicBezTo>
                    <a:pt x="10119" y="3632"/>
                    <a:pt x="9744" y="5319"/>
                    <a:pt x="9744" y="6959"/>
                  </a:cubicBezTo>
                  <a:cubicBezTo>
                    <a:pt x="139" y="16470"/>
                    <a:pt x="139" y="16470"/>
                    <a:pt x="139" y="16470"/>
                  </a:cubicBezTo>
                  <a:cubicBezTo>
                    <a:pt x="-236" y="16892"/>
                    <a:pt x="139" y="18579"/>
                    <a:pt x="1404" y="19422"/>
                  </a:cubicBezTo>
                  <a:cubicBezTo>
                    <a:pt x="2669" y="20687"/>
                    <a:pt x="3934" y="21062"/>
                    <a:pt x="4356" y="20687"/>
                  </a:cubicBezTo>
                  <a:cubicBezTo>
                    <a:pt x="13867" y="11082"/>
                    <a:pt x="13867" y="11082"/>
                    <a:pt x="13867" y="11082"/>
                  </a:cubicBezTo>
                  <a:cubicBezTo>
                    <a:pt x="15507" y="11082"/>
                    <a:pt x="17194" y="10707"/>
                    <a:pt x="17616" y="10285"/>
                  </a:cubicBezTo>
                  <a:cubicBezTo>
                    <a:pt x="20521" y="7380"/>
                    <a:pt x="20521" y="7380"/>
                    <a:pt x="20521" y="7380"/>
                  </a:cubicBezTo>
                  <a:cubicBezTo>
                    <a:pt x="21364" y="6537"/>
                    <a:pt x="20942" y="4054"/>
                    <a:pt x="18881" y="1992"/>
                  </a:cubicBezTo>
                  <a:close/>
                  <a:moveTo>
                    <a:pt x="8479" y="11504"/>
                  </a:moveTo>
                  <a:cubicBezTo>
                    <a:pt x="8057" y="11082"/>
                    <a:pt x="8057" y="10285"/>
                    <a:pt x="8901" y="9864"/>
                  </a:cubicBezTo>
                  <a:cubicBezTo>
                    <a:pt x="9322" y="9020"/>
                    <a:pt x="10119" y="9020"/>
                    <a:pt x="10541" y="9442"/>
                  </a:cubicBezTo>
                  <a:cubicBezTo>
                    <a:pt x="10962" y="9864"/>
                    <a:pt x="10962" y="10707"/>
                    <a:pt x="10119" y="11082"/>
                  </a:cubicBezTo>
                  <a:cubicBezTo>
                    <a:pt x="9744" y="11925"/>
                    <a:pt x="8901" y="11925"/>
                    <a:pt x="8479" y="11504"/>
                  </a:cubicBezTo>
                  <a:close/>
                  <a:moveTo>
                    <a:pt x="16351" y="4897"/>
                  </a:moveTo>
                  <a:cubicBezTo>
                    <a:pt x="14711" y="3210"/>
                    <a:pt x="14289" y="1149"/>
                    <a:pt x="14289" y="1149"/>
                  </a:cubicBezTo>
                  <a:cubicBezTo>
                    <a:pt x="14711" y="727"/>
                    <a:pt x="16351" y="1524"/>
                    <a:pt x="18037" y="2836"/>
                  </a:cubicBezTo>
                  <a:cubicBezTo>
                    <a:pt x="19677" y="4475"/>
                    <a:pt x="20099" y="6115"/>
                    <a:pt x="19677" y="6537"/>
                  </a:cubicBezTo>
                  <a:cubicBezTo>
                    <a:pt x="19677" y="6537"/>
                    <a:pt x="17616" y="6115"/>
                    <a:pt x="16351" y="48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58" name="Freeform 68"/>
            <p:cNvSpPr/>
            <p:nvPr/>
          </p:nvSpPr>
          <p:spPr>
            <a:xfrm>
              <a:off x="7200875" y="1206453"/>
              <a:ext cx="237052" cy="261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4" h="20442" extrusionOk="0">
                  <a:moveTo>
                    <a:pt x="15836" y="8388"/>
                  </a:moveTo>
                  <a:cubicBezTo>
                    <a:pt x="13143" y="2625"/>
                    <a:pt x="11313" y="516"/>
                    <a:pt x="6841" y="516"/>
                  </a:cubicBezTo>
                  <a:cubicBezTo>
                    <a:pt x="5011" y="516"/>
                    <a:pt x="5468" y="-327"/>
                    <a:pt x="4147" y="142"/>
                  </a:cubicBezTo>
                  <a:cubicBezTo>
                    <a:pt x="2775" y="516"/>
                    <a:pt x="4147" y="938"/>
                    <a:pt x="2775" y="2203"/>
                  </a:cubicBezTo>
                  <a:cubicBezTo>
                    <a:pt x="-783" y="4686"/>
                    <a:pt x="-376" y="7591"/>
                    <a:pt x="996" y="13401"/>
                  </a:cubicBezTo>
                  <a:cubicBezTo>
                    <a:pt x="1911" y="15885"/>
                    <a:pt x="-376" y="16260"/>
                    <a:pt x="538" y="18790"/>
                  </a:cubicBezTo>
                  <a:cubicBezTo>
                    <a:pt x="996" y="20476"/>
                    <a:pt x="6383" y="21273"/>
                    <a:pt x="11821" y="19211"/>
                  </a:cubicBezTo>
                  <a:cubicBezTo>
                    <a:pt x="17209" y="17571"/>
                    <a:pt x="20817" y="13776"/>
                    <a:pt x="19902" y="12136"/>
                  </a:cubicBezTo>
                  <a:cubicBezTo>
                    <a:pt x="18987" y="9653"/>
                    <a:pt x="17209" y="10871"/>
                    <a:pt x="15836" y="8388"/>
                  </a:cubicBezTo>
                  <a:close/>
                  <a:moveTo>
                    <a:pt x="11313" y="17993"/>
                  </a:moveTo>
                  <a:cubicBezTo>
                    <a:pt x="6383" y="19633"/>
                    <a:pt x="2317" y="18368"/>
                    <a:pt x="1911" y="17993"/>
                  </a:cubicBezTo>
                  <a:cubicBezTo>
                    <a:pt x="1911" y="17571"/>
                    <a:pt x="3689" y="14620"/>
                    <a:pt x="9077" y="12980"/>
                  </a:cubicBezTo>
                  <a:cubicBezTo>
                    <a:pt x="14972" y="10871"/>
                    <a:pt x="18123" y="11715"/>
                    <a:pt x="18123" y="12558"/>
                  </a:cubicBezTo>
                  <a:cubicBezTo>
                    <a:pt x="18530" y="12980"/>
                    <a:pt x="16294" y="16260"/>
                    <a:pt x="11313" y="17993"/>
                  </a:cubicBezTo>
                  <a:close/>
                  <a:moveTo>
                    <a:pt x="9534" y="13776"/>
                  </a:moveTo>
                  <a:cubicBezTo>
                    <a:pt x="6841" y="14620"/>
                    <a:pt x="5468" y="15463"/>
                    <a:pt x="4147" y="16681"/>
                  </a:cubicBezTo>
                  <a:cubicBezTo>
                    <a:pt x="5011" y="17150"/>
                    <a:pt x="6383" y="17571"/>
                    <a:pt x="7705" y="16681"/>
                  </a:cubicBezTo>
                  <a:cubicBezTo>
                    <a:pt x="9992" y="16260"/>
                    <a:pt x="10906" y="14620"/>
                    <a:pt x="10449" y="13401"/>
                  </a:cubicBezTo>
                  <a:cubicBezTo>
                    <a:pt x="10449" y="13401"/>
                    <a:pt x="9992" y="13776"/>
                    <a:pt x="9534" y="137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59" name="Freeform 69"/>
            <p:cNvSpPr/>
            <p:nvPr/>
          </p:nvSpPr>
          <p:spPr>
            <a:xfrm>
              <a:off x="6582178" y="1206501"/>
              <a:ext cx="287192" cy="255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5" y="6251"/>
                  </a:moveTo>
                  <a:cubicBezTo>
                    <a:pt x="20380" y="6251"/>
                    <a:pt x="20380" y="6251"/>
                    <a:pt x="20380" y="6251"/>
                  </a:cubicBezTo>
                  <a:cubicBezTo>
                    <a:pt x="20787" y="6251"/>
                    <a:pt x="20787" y="5845"/>
                    <a:pt x="20380" y="5387"/>
                  </a:cubicBezTo>
                  <a:cubicBezTo>
                    <a:pt x="20380" y="5387"/>
                    <a:pt x="16810" y="4015"/>
                    <a:pt x="15997" y="4015"/>
                  </a:cubicBezTo>
                  <a:cubicBezTo>
                    <a:pt x="15183" y="4015"/>
                    <a:pt x="15183" y="4015"/>
                    <a:pt x="15183" y="4015"/>
                  </a:cubicBezTo>
                  <a:cubicBezTo>
                    <a:pt x="15183" y="0"/>
                    <a:pt x="15183" y="0"/>
                    <a:pt x="15183" y="0"/>
                  </a:cubicBezTo>
                  <a:cubicBezTo>
                    <a:pt x="6372" y="0"/>
                    <a:pt x="6372" y="0"/>
                    <a:pt x="6372" y="0"/>
                  </a:cubicBezTo>
                  <a:cubicBezTo>
                    <a:pt x="6372" y="4015"/>
                    <a:pt x="6372" y="4015"/>
                    <a:pt x="6372" y="4015"/>
                  </a:cubicBezTo>
                  <a:cubicBezTo>
                    <a:pt x="5603" y="4015"/>
                    <a:pt x="5603" y="4015"/>
                    <a:pt x="5603" y="4015"/>
                  </a:cubicBezTo>
                  <a:cubicBezTo>
                    <a:pt x="4790" y="4015"/>
                    <a:pt x="1175" y="5387"/>
                    <a:pt x="1175" y="5387"/>
                  </a:cubicBezTo>
                  <a:cubicBezTo>
                    <a:pt x="768" y="5845"/>
                    <a:pt x="768" y="6251"/>
                    <a:pt x="1175" y="6251"/>
                  </a:cubicBezTo>
                  <a:close/>
                  <a:moveTo>
                    <a:pt x="20380" y="8081"/>
                  </a:moveTo>
                  <a:cubicBezTo>
                    <a:pt x="1175" y="8081"/>
                    <a:pt x="1175" y="8081"/>
                    <a:pt x="1175" y="8081"/>
                  </a:cubicBezTo>
                  <a:cubicBezTo>
                    <a:pt x="362" y="8081"/>
                    <a:pt x="0" y="8538"/>
                    <a:pt x="0" y="9402"/>
                  </a:cubicBezTo>
                  <a:cubicBezTo>
                    <a:pt x="0" y="13926"/>
                    <a:pt x="0" y="13926"/>
                    <a:pt x="0" y="13926"/>
                  </a:cubicBezTo>
                  <a:cubicBezTo>
                    <a:pt x="0" y="14383"/>
                    <a:pt x="362" y="15247"/>
                    <a:pt x="1175" y="15247"/>
                  </a:cubicBezTo>
                  <a:cubicBezTo>
                    <a:pt x="3208" y="15247"/>
                    <a:pt x="3208" y="15247"/>
                    <a:pt x="3208" y="15247"/>
                  </a:cubicBezTo>
                  <a:cubicBezTo>
                    <a:pt x="2395" y="21600"/>
                    <a:pt x="2395" y="21600"/>
                    <a:pt x="2395" y="21600"/>
                  </a:cubicBezTo>
                  <a:cubicBezTo>
                    <a:pt x="19205" y="21600"/>
                    <a:pt x="19205" y="21600"/>
                    <a:pt x="19205" y="21600"/>
                  </a:cubicBezTo>
                  <a:cubicBezTo>
                    <a:pt x="18392" y="15247"/>
                    <a:pt x="18392" y="15247"/>
                    <a:pt x="18392" y="15247"/>
                  </a:cubicBezTo>
                  <a:cubicBezTo>
                    <a:pt x="20380" y="15247"/>
                    <a:pt x="20380" y="15247"/>
                    <a:pt x="20380" y="15247"/>
                  </a:cubicBezTo>
                  <a:cubicBezTo>
                    <a:pt x="21193" y="15247"/>
                    <a:pt x="21600" y="14383"/>
                    <a:pt x="21600" y="13926"/>
                  </a:cubicBezTo>
                  <a:cubicBezTo>
                    <a:pt x="21600" y="9402"/>
                    <a:pt x="21600" y="9402"/>
                    <a:pt x="21600" y="9402"/>
                  </a:cubicBezTo>
                  <a:cubicBezTo>
                    <a:pt x="21600" y="8538"/>
                    <a:pt x="21193" y="8081"/>
                    <a:pt x="20380" y="8081"/>
                  </a:cubicBezTo>
                  <a:close/>
                  <a:moveTo>
                    <a:pt x="4383" y="18906"/>
                  </a:moveTo>
                  <a:cubicBezTo>
                    <a:pt x="5965" y="10775"/>
                    <a:pt x="5965" y="10775"/>
                    <a:pt x="5965" y="10775"/>
                  </a:cubicBezTo>
                  <a:cubicBezTo>
                    <a:pt x="15590" y="10775"/>
                    <a:pt x="15590" y="10775"/>
                    <a:pt x="15590" y="10775"/>
                  </a:cubicBezTo>
                  <a:cubicBezTo>
                    <a:pt x="17217" y="18906"/>
                    <a:pt x="17217" y="18906"/>
                    <a:pt x="17217" y="18906"/>
                  </a:cubicBezTo>
                  <a:lnTo>
                    <a:pt x="4383" y="1890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60" name="Freeform 70"/>
            <p:cNvSpPr/>
            <p:nvPr/>
          </p:nvSpPr>
          <p:spPr>
            <a:xfrm>
              <a:off x="1829383" y="1202267"/>
              <a:ext cx="297772" cy="266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84" y="13378"/>
                  </a:moveTo>
                  <a:cubicBezTo>
                    <a:pt x="6184" y="6081"/>
                    <a:pt x="6184" y="6081"/>
                    <a:pt x="6184" y="6081"/>
                  </a:cubicBezTo>
                  <a:cubicBezTo>
                    <a:pt x="2308" y="6081"/>
                    <a:pt x="2308" y="6081"/>
                    <a:pt x="2308" y="6081"/>
                  </a:cubicBezTo>
                  <a:cubicBezTo>
                    <a:pt x="784" y="6081"/>
                    <a:pt x="0" y="7346"/>
                    <a:pt x="0" y="8659"/>
                  </a:cubicBezTo>
                  <a:cubicBezTo>
                    <a:pt x="0" y="15519"/>
                    <a:pt x="0" y="15519"/>
                    <a:pt x="0" y="15519"/>
                  </a:cubicBezTo>
                  <a:cubicBezTo>
                    <a:pt x="0" y="17222"/>
                    <a:pt x="784" y="18146"/>
                    <a:pt x="2308" y="18146"/>
                  </a:cubicBezTo>
                  <a:cubicBezTo>
                    <a:pt x="3092" y="18146"/>
                    <a:pt x="3092" y="18146"/>
                    <a:pt x="3092" y="18146"/>
                  </a:cubicBezTo>
                  <a:cubicBezTo>
                    <a:pt x="3092" y="21600"/>
                    <a:pt x="3092" y="21600"/>
                    <a:pt x="3092" y="21600"/>
                  </a:cubicBezTo>
                  <a:cubicBezTo>
                    <a:pt x="6576" y="18146"/>
                    <a:pt x="6576" y="18146"/>
                    <a:pt x="6576" y="18146"/>
                  </a:cubicBezTo>
                  <a:cubicBezTo>
                    <a:pt x="11932" y="18146"/>
                    <a:pt x="11932" y="18146"/>
                    <a:pt x="11932" y="18146"/>
                  </a:cubicBezTo>
                  <a:cubicBezTo>
                    <a:pt x="13152" y="18146"/>
                    <a:pt x="13892" y="17222"/>
                    <a:pt x="13892" y="15519"/>
                  </a:cubicBezTo>
                  <a:cubicBezTo>
                    <a:pt x="13892" y="13378"/>
                    <a:pt x="13892" y="13378"/>
                    <a:pt x="13892" y="13378"/>
                  </a:cubicBezTo>
                  <a:lnTo>
                    <a:pt x="6184" y="13378"/>
                  </a:lnTo>
                  <a:close/>
                  <a:moveTo>
                    <a:pt x="19292" y="0"/>
                  </a:moveTo>
                  <a:cubicBezTo>
                    <a:pt x="9624" y="0"/>
                    <a:pt x="9624" y="0"/>
                    <a:pt x="9624" y="0"/>
                  </a:cubicBezTo>
                  <a:cubicBezTo>
                    <a:pt x="8492" y="0"/>
                    <a:pt x="7708" y="1314"/>
                    <a:pt x="7708" y="2627"/>
                  </a:cubicBezTo>
                  <a:cubicBezTo>
                    <a:pt x="7708" y="12065"/>
                    <a:pt x="7708" y="12065"/>
                    <a:pt x="7708" y="12065"/>
                  </a:cubicBezTo>
                  <a:cubicBezTo>
                    <a:pt x="15068" y="12065"/>
                    <a:pt x="15068" y="12065"/>
                    <a:pt x="15068" y="12065"/>
                  </a:cubicBezTo>
                  <a:cubicBezTo>
                    <a:pt x="18508" y="15519"/>
                    <a:pt x="18508" y="15519"/>
                    <a:pt x="18508" y="15519"/>
                  </a:cubicBezTo>
                  <a:cubicBezTo>
                    <a:pt x="18508" y="12065"/>
                    <a:pt x="18508" y="12065"/>
                    <a:pt x="18508" y="12065"/>
                  </a:cubicBezTo>
                  <a:cubicBezTo>
                    <a:pt x="19292" y="12065"/>
                    <a:pt x="19292" y="12065"/>
                    <a:pt x="19292" y="12065"/>
                  </a:cubicBezTo>
                  <a:cubicBezTo>
                    <a:pt x="20468" y="12065"/>
                    <a:pt x="21600" y="11238"/>
                    <a:pt x="21600" y="9486"/>
                  </a:cubicBezTo>
                  <a:cubicBezTo>
                    <a:pt x="21600" y="2627"/>
                    <a:pt x="21600" y="2627"/>
                    <a:pt x="21600" y="2627"/>
                  </a:cubicBezTo>
                  <a:cubicBezTo>
                    <a:pt x="21600" y="1314"/>
                    <a:pt x="20468" y="0"/>
                    <a:pt x="192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61" name="Freeform 71"/>
            <p:cNvSpPr/>
            <p:nvPr/>
          </p:nvSpPr>
          <p:spPr>
            <a:xfrm>
              <a:off x="3054612" y="1238250"/>
              <a:ext cx="224346" cy="198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5" h="21600" extrusionOk="0">
                  <a:moveTo>
                    <a:pt x="3413" y="0"/>
                  </a:moveTo>
                  <a:cubicBezTo>
                    <a:pt x="1268" y="0"/>
                    <a:pt x="0" y="2305"/>
                    <a:pt x="0" y="4610"/>
                  </a:cubicBezTo>
                  <a:cubicBezTo>
                    <a:pt x="0" y="7573"/>
                    <a:pt x="1268" y="9878"/>
                    <a:pt x="3413" y="9878"/>
                  </a:cubicBezTo>
                  <a:cubicBezTo>
                    <a:pt x="6924" y="9878"/>
                    <a:pt x="4778" y="19163"/>
                    <a:pt x="0" y="1916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191" y="21600"/>
                    <a:pt x="11653" y="0"/>
                    <a:pt x="3413" y="0"/>
                  </a:cubicBezTo>
                  <a:close/>
                  <a:moveTo>
                    <a:pt x="13409" y="0"/>
                  </a:moveTo>
                  <a:cubicBezTo>
                    <a:pt x="11653" y="0"/>
                    <a:pt x="9947" y="2305"/>
                    <a:pt x="9947" y="4610"/>
                  </a:cubicBezTo>
                  <a:cubicBezTo>
                    <a:pt x="9947" y="7573"/>
                    <a:pt x="11653" y="9878"/>
                    <a:pt x="13409" y="9878"/>
                  </a:cubicBezTo>
                  <a:cubicBezTo>
                    <a:pt x="17260" y="9878"/>
                    <a:pt x="14676" y="19163"/>
                    <a:pt x="9947" y="19163"/>
                  </a:cubicBezTo>
                  <a:cubicBezTo>
                    <a:pt x="9947" y="21600"/>
                    <a:pt x="9947" y="21600"/>
                    <a:pt x="9947" y="21600"/>
                  </a:cubicBezTo>
                  <a:cubicBezTo>
                    <a:pt x="18577" y="21600"/>
                    <a:pt x="21600" y="0"/>
                    <a:pt x="134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62" name="Freeform 72"/>
            <p:cNvSpPr/>
            <p:nvPr/>
          </p:nvSpPr>
          <p:spPr>
            <a:xfrm>
              <a:off x="4827918" y="1217084"/>
              <a:ext cx="234290" cy="240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3" y="0"/>
                  </a:moveTo>
                  <a:cubicBezTo>
                    <a:pt x="7865" y="0"/>
                    <a:pt x="7865" y="0"/>
                    <a:pt x="7865" y="0"/>
                  </a:cubicBezTo>
                  <a:cubicBezTo>
                    <a:pt x="6369" y="0"/>
                    <a:pt x="5428" y="974"/>
                    <a:pt x="5428" y="2382"/>
                  </a:cubicBezTo>
                  <a:cubicBezTo>
                    <a:pt x="5428" y="13426"/>
                    <a:pt x="5428" y="13426"/>
                    <a:pt x="5428" y="13426"/>
                  </a:cubicBezTo>
                  <a:cubicBezTo>
                    <a:pt x="5428" y="14833"/>
                    <a:pt x="6369" y="15808"/>
                    <a:pt x="7865" y="15808"/>
                  </a:cubicBezTo>
                  <a:cubicBezTo>
                    <a:pt x="19163" y="15808"/>
                    <a:pt x="19163" y="15808"/>
                    <a:pt x="19163" y="15808"/>
                  </a:cubicBezTo>
                  <a:cubicBezTo>
                    <a:pt x="20603" y="15808"/>
                    <a:pt x="21600" y="14833"/>
                    <a:pt x="21600" y="13426"/>
                  </a:cubicBezTo>
                  <a:cubicBezTo>
                    <a:pt x="21600" y="2382"/>
                    <a:pt x="21600" y="2382"/>
                    <a:pt x="21600" y="2382"/>
                  </a:cubicBezTo>
                  <a:cubicBezTo>
                    <a:pt x="21600" y="974"/>
                    <a:pt x="20603" y="0"/>
                    <a:pt x="19163" y="0"/>
                  </a:cubicBezTo>
                  <a:close/>
                  <a:moveTo>
                    <a:pt x="19163" y="13426"/>
                  </a:moveTo>
                  <a:cubicBezTo>
                    <a:pt x="7865" y="13426"/>
                    <a:pt x="7865" y="13426"/>
                    <a:pt x="7865" y="13426"/>
                  </a:cubicBezTo>
                  <a:cubicBezTo>
                    <a:pt x="7865" y="2382"/>
                    <a:pt x="7865" y="2382"/>
                    <a:pt x="7865" y="2382"/>
                  </a:cubicBezTo>
                  <a:cubicBezTo>
                    <a:pt x="19163" y="2382"/>
                    <a:pt x="19163" y="2382"/>
                    <a:pt x="19163" y="2382"/>
                  </a:cubicBezTo>
                  <a:lnTo>
                    <a:pt x="19163" y="13426"/>
                  </a:lnTo>
                  <a:close/>
                  <a:moveTo>
                    <a:pt x="2492" y="10556"/>
                  </a:moveTo>
                  <a:cubicBezTo>
                    <a:pt x="0" y="10556"/>
                    <a:pt x="0" y="10556"/>
                    <a:pt x="0" y="10556"/>
                  </a:cubicBezTo>
                  <a:cubicBezTo>
                    <a:pt x="0" y="18731"/>
                    <a:pt x="0" y="18731"/>
                    <a:pt x="0" y="18731"/>
                  </a:cubicBezTo>
                  <a:cubicBezTo>
                    <a:pt x="0" y="20138"/>
                    <a:pt x="997" y="21600"/>
                    <a:pt x="2492" y="21600"/>
                  </a:cubicBezTo>
                  <a:cubicBezTo>
                    <a:pt x="10855" y="21600"/>
                    <a:pt x="10855" y="21600"/>
                    <a:pt x="10855" y="21600"/>
                  </a:cubicBezTo>
                  <a:cubicBezTo>
                    <a:pt x="10855" y="18731"/>
                    <a:pt x="10855" y="18731"/>
                    <a:pt x="10855" y="18731"/>
                  </a:cubicBezTo>
                  <a:cubicBezTo>
                    <a:pt x="2492" y="18731"/>
                    <a:pt x="2492" y="18731"/>
                    <a:pt x="2492" y="18731"/>
                  </a:cubicBezTo>
                  <a:lnTo>
                    <a:pt x="2492" y="105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63" name="Freeform 73"/>
            <p:cNvSpPr/>
            <p:nvPr/>
          </p:nvSpPr>
          <p:spPr>
            <a:xfrm>
              <a:off x="8950110" y="1862668"/>
              <a:ext cx="255452" cy="172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2" y="3921"/>
                  </a:moveTo>
                  <a:cubicBezTo>
                    <a:pt x="5425" y="3921"/>
                    <a:pt x="5425" y="3921"/>
                    <a:pt x="5425" y="3921"/>
                  </a:cubicBezTo>
                  <a:cubicBezTo>
                    <a:pt x="5425" y="0"/>
                    <a:pt x="5425" y="0"/>
                    <a:pt x="5425" y="0"/>
                  </a:cubicBezTo>
                  <a:cubicBezTo>
                    <a:pt x="0" y="6584"/>
                    <a:pt x="0" y="6584"/>
                    <a:pt x="0" y="6584"/>
                  </a:cubicBezTo>
                  <a:cubicBezTo>
                    <a:pt x="5425" y="13093"/>
                    <a:pt x="5425" y="13093"/>
                    <a:pt x="5425" y="13093"/>
                  </a:cubicBezTo>
                  <a:cubicBezTo>
                    <a:pt x="5425" y="9173"/>
                    <a:pt x="5425" y="9173"/>
                    <a:pt x="5425" y="9173"/>
                  </a:cubicBezTo>
                  <a:cubicBezTo>
                    <a:pt x="17949" y="9173"/>
                    <a:pt x="17949" y="9173"/>
                    <a:pt x="17949" y="9173"/>
                  </a:cubicBezTo>
                  <a:cubicBezTo>
                    <a:pt x="17949" y="16348"/>
                    <a:pt x="17949" y="16348"/>
                    <a:pt x="17949" y="16348"/>
                  </a:cubicBezTo>
                  <a:cubicBezTo>
                    <a:pt x="1369" y="16348"/>
                    <a:pt x="1369" y="16348"/>
                    <a:pt x="1369" y="16348"/>
                  </a:cubicBezTo>
                  <a:cubicBezTo>
                    <a:pt x="1369" y="21600"/>
                    <a:pt x="1369" y="21600"/>
                    <a:pt x="1369" y="21600"/>
                  </a:cubicBezTo>
                  <a:cubicBezTo>
                    <a:pt x="18862" y="21600"/>
                    <a:pt x="18862" y="21600"/>
                    <a:pt x="18862" y="21600"/>
                  </a:cubicBezTo>
                  <a:cubicBezTo>
                    <a:pt x="20231" y="21600"/>
                    <a:pt x="21600" y="20268"/>
                    <a:pt x="21600" y="18345"/>
                  </a:cubicBezTo>
                  <a:cubicBezTo>
                    <a:pt x="21600" y="7175"/>
                    <a:pt x="21600" y="7175"/>
                    <a:pt x="21600" y="7175"/>
                  </a:cubicBezTo>
                  <a:cubicBezTo>
                    <a:pt x="21600" y="5252"/>
                    <a:pt x="20231" y="3921"/>
                    <a:pt x="18862" y="392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64" name="Freeform 74"/>
            <p:cNvSpPr/>
            <p:nvPr/>
          </p:nvSpPr>
          <p:spPr>
            <a:xfrm>
              <a:off x="4217414" y="1215401"/>
              <a:ext cx="270286" cy="242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375" extrusionOk="0">
                  <a:moveTo>
                    <a:pt x="20929" y="11051"/>
                  </a:moveTo>
                  <a:cubicBezTo>
                    <a:pt x="11350" y="675"/>
                    <a:pt x="11350" y="675"/>
                    <a:pt x="11350" y="675"/>
                  </a:cubicBezTo>
                  <a:cubicBezTo>
                    <a:pt x="10928" y="-225"/>
                    <a:pt x="10129" y="-225"/>
                    <a:pt x="9707" y="675"/>
                  </a:cubicBezTo>
                  <a:cubicBezTo>
                    <a:pt x="175" y="11051"/>
                    <a:pt x="175" y="11051"/>
                    <a:pt x="175" y="11051"/>
                  </a:cubicBezTo>
                  <a:cubicBezTo>
                    <a:pt x="-248" y="11475"/>
                    <a:pt x="175" y="11951"/>
                    <a:pt x="597" y="11951"/>
                  </a:cubicBezTo>
                  <a:cubicBezTo>
                    <a:pt x="2663" y="11951"/>
                    <a:pt x="2663" y="11951"/>
                    <a:pt x="2663" y="11951"/>
                  </a:cubicBezTo>
                  <a:cubicBezTo>
                    <a:pt x="2663" y="20422"/>
                    <a:pt x="2663" y="20422"/>
                    <a:pt x="2663" y="20422"/>
                  </a:cubicBezTo>
                  <a:cubicBezTo>
                    <a:pt x="2663" y="20899"/>
                    <a:pt x="2663" y="21375"/>
                    <a:pt x="3462" y="21375"/>
                  </a:cubicBezTo>
                  <a:cubicBezTo>
                    <a:pt x="8063" y="21375"/>
                    <a:pt x="8063" y="21375"/>
                    <a:pt x="8063" y="21375"/>
                  </a:cubicBezTo>
                  <a:cubicBezTo>
                    <a:pt x="8063" y="12904"/>
                    <a:pt x="8063" y="12904"/>
                    <a:pt x="8063" y="12904"/>
                  </a:cubicBezTo>
                  <a:cubicBezTo>
                    <a:pt x="13041" y="12904"/>
                    <a:pt x="13041" y="12904"/>
                    <a:pt x="13041" y="12904"/>
                  </a:cubicBezTo>
                  <a:cubicBezTo>
                    <a:pt x="13041" y="21375"/>
                    <a:pt x="13041" y="21375"/>
                    <a:pt x="13041" y="21375"/>
                  </a:cubicBezTo>
                  <a:cubicBezTo>
                    <a:pt x="17642" y="21375"/>
                    <a:pt x="17642" y="21375"/>
                    <a:pt x="17642" y="21375"/>
                  </a:cubicBezTo>
                  <a:cubicBezTo>
                    <a:pt x="18441" y="21375"/>
                    <a:pt x="18441" y="20899"/>
                    <a:pt x="18441" y="20422"/>
                  </a:cubicBezTo>
                  <a:cubicBezTo>
                    <a:pt x="18441" y="11951"/>
                    <a:pt x="18441" y="11951"/>
                    <a:pt x="18441" y="11951"/>
                  </a:cubicBezTo>
                  <a:cubicBezTo>
                    <a:pt x="20554" y="11951"/>
                    <a:pt x="20554" y="11951"/>
                    <a:pt x="20554" y="11951"/>
                  </a:cubicBezTo>
                  <a:cubicBezTo>
                    <a:pt x="20929" y="11951"/>
                    <a:pt x="21352" y="11475"/>
                    <a:pt x="20929" y="1105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65" name="Freeform 75"/>
            <p:cNvSpPr/>
            <p:nvPr/>
          </p:nvSpPr>
          <p:spPr>
            <a:xfrm>
              <a:off x="49728" y="624416"/>
              <a:ext cx="297774" cy="2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2" y="0"/>
                  </a:moveTo>
                  <a:cubicBezTo>
                    <a:pt x="2308" y="0"/>
                    <a:pt x="2308" y="0"/>
                    <a:pt x="2308" y="0"/>
                  </a:cubicBezTo>
                  <a:cubicBezTo>
                    <a:pt x="740" y="0"/>
                    <a:pt x="0" y="974"/>
                    <a:pt x="0" y="2382"/>
                  </a:cubicBezTo>
                  <a:cubicBezTo>
                    <a:pt x="0" y="18731"/>
                    <a:pt x="0" y="18731"/>
                    <a:pt x="0" y="18731"/>
                  </a:cubicBezTo>
                  <a:cubicBezTo>
                    <a:pt x="0" y="20192"/>
                    <a:pt x="740" y="21600"/>
                    <a:pt x="2308" y="21600"/>
                  </a:cubicBezTo>
                  <a:cubicBezTo>
                    <a:pt x="19292" y="21600"/>
                    <a:pt x="19292" y="21600"/>
                    <a:pt x="19292" y="21600"/>
                  </a:cubicBezTo>
                  <a:cubicBezTo>
                    <a:pt x="20468" y="21600"/>
                    <a:pt x="21600" y="20192"/>
                    <a:pt x="21600" y="18731"/>
                  </a:cubicBezTo>
                  <a:cubicBezTo>
                    <a:pt x="21600" y="2382"/>
                    <a:pt x="21600" y="2382"/>
                    <a:pt x="21600" y="2382"/>
                  </a:cubicBezTo>
                  <a:cubicBezTo>
                    <a:pt x="21600" y="974"/>
                    <a:pt x="20468" y="0"/>
                    <a:pt x="19292" y="0"/>
                  </a:cubicBezTo>
                  <a:close/>
                  <a:moveTo>
                    <a:pt x="19292" y="18731"/>
                  </a:moveTo>
                  <a:cubicBezTo>
                    <a:pt x="2308" y="18731"/>
                    <a:pt x="2308" y="18731"/>
                    <a:pt x="2308" y="18731"/>
                  </a:cubicBezTo>
                  <a:cubicBezTo>
                    <a:pt x="2308" y="2382"/>
                    <a:pt x="2308" y="2382"/>
                    <a:pt x="2308" y="2382"/>
                  </a:cubicBezTo>
                  <a:cubicBezTo>
                    <a:pt x="19292" y="2382"/>
                    <a:pt x="19292" y="2382"/>
                    <a:pt x="19292" y="2382"/>
                  </a:cubicBezTo>
                  <a:lnTo>
                    <a:pt x="19292" y="18731"/>
                  </a:lnTo>
                  <a:close/>
                  <a:moveTo>
                    <a:pt x="9668" y="13480"/>
                  </a:moveTo>
                  <a:cubicBezTo>
                    <a:pt x="4224" y="13480"/>
                    <a:pt x="4224" y="13480"/>
                    <a:pt x="4224" y="13480"/>
                  </a:cubicBezTo>
                  <a:cubicBezTo>
                    <a:pt x="4224" y="15862"/>
                    <a:pt x="4224" y="15862"/>
                    <a:pt x="4224" y="15862"/>
                  </a:cubicBezTo>
                  <a:cubicBezTo>
                    <a:pt x="9668" y="15862"/>
                    <a:pt x="9668" y="15862"/>
                    <a:pt x="9668" y="15862"/>
                  </a:cubicBezTo>
                  <a:lnTo>
                    <a:pt x="9668" y="13480"/>
                  </a:lnTo>
                  <a:close/>
                  <a:moveTo>
                    <a:pt x="9668" y="9636"/>
                  </a:moveTo>
                  <a:cubicBezTo>
                    <a:pt x="4224" y="9636"/>
                    <a:pt x="4224" y="9636"/>
                    <a:pt x="4224" y="9636"/>
                  </a:cubicBezTo>
                  <a:cubicBezTo>
                    <a:pt x="4224" y="12018"/>
                    <a:pt x="4224" y="12018"/>
                    <a:pt x="4224" y="12018"/>
                  </a:cubicBezTo>
                  <a:cubicBezTo>
                    <a:pt x="9668" y="12018"/>
                    <a:pt x="9668" y="12018"/>
                    <a:pt x="9668" y="12018"/>
                  </a:cubicBezTo>
                  <a:lnTo>
                    <a:pt x="9668" y="9636"/>
                  </a:lnTo>
                  <a:close/>
                  <a:moveTo>
                    <a:pt x="9668" y="5305"/>
                  </a:moveTo>
                  <a:cubicBezTo>
                    <a:pt x="4224" y="5305"/>
                    <a:pt x="4224" y="5305"/>
                    <a:pt x="4224" y="5305"/>
                  </a:cubicBezTo>
                  <a:cubicBezTo>
                    <a:pt x="4224" y="7741"/>
                    <a:pt x="4224" y="7741"/>
                    <a:pt x="4224" y="7741"/>
                  </a:cubicBezTo>
                  <a:cubicBezTo>
                    <a:pt x="9668" y="7741"/>
                    <a:pt x="9668" y="7741"/>
                    <a:pt x="9668" y="7741"/>
                  </a:cubicBezTo>
                  <a:lnTo>
                    <a:pt x="9668" y="5305"/>
                  </a:lnTo>
                  <a:close/>
                  <a:moveTo>
                    <a:pt x="16940" y="13913"/>
                  </a:moveTo>
                  <a:cubicBezTo>
                    <a:pt x="16940" y="13913"/>
                    <a:pt x="15416" y="13480"/>
                    <a:pt x="15416" y="12505"/>
                  </a:cubicBezTo>
                  <a:cubicBezTo>
                    <a:pt x="15416" y="11044"/>
                    <a:pt x="16592" y="10611"/>
                    <a:pt x="16592" y="8174"/>
                  </a:cubicBezTo>
                  <a:cubicBezTo>
                    <a:pt x="16592" y="6767"/>
                    <a:pt x="16200" y="5305"/>
                    <a:pt x="14632" y="5305"/>
                  </a:cubicBezTo>
                  <a:cubicBezTo>
                    <a:pt x="13108" y="5305"/>
                    <a:pt x="12716" y="6767"/>
                    <a:pt x="12716" y="8174"/>
                  </a:cubicBezTo>
                  <a:cubicBezTo>
                    <a:pt x="12716" y="10611"/>
                    <a:pt x="13892" y="11044"/>
                    <a:pt x="13892" y="12505"/>
                  </a:cubicBezTo>
                  <a:cubicBezTo>
                    <a:pt x="13892" y="13480"/>
                    <a:pt x="11976" y="13913"/>
                    <a:pt x="11976" y="13913"/>
                  </a:cubicBezTo>
                  <a:lnTo>
                    <a:pt x="11976" y="15862"/>
                  </a:lnTo>
                  <a:cubicBezTo>
                    <a:pt x="17332" y="15862"/>
                    <a:pt x="17332" y="15862"/>
                    <a:pt x="17332" y="15862"/>
                  </a:cubicBezTo>
                  <a:cubicBezTo>
                    <a:pt x="17332" y="15862"/>
                    <a:pt x="17332" y="13913"/>
                    <a:pt x="16940" y="139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66" name="Freeform 76"/>
            <p:cNvSpPr/>
            <p:nvPr/>
          </p:nvSpPr>
          <p:spPr>
            <a:xfrm>
              <a:off x="113212" y="4234"/>
              <a:ext cx="168691" cy="291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0" y="0"/>
                  </a:moveTo>
                  <a:cubicBezTo>
                    <a:pt x="3370" y="0"/>
                    <a:pt x="3370" y="0"/>
                    <a:pt x="3370" y="0"/>
                  </a:cubicBezTo>
                  <a:cubicBezTo>
                    <a:pt x="1302" y="0"/>
                    <a:pt x="0" y="797"/>
                    <a:pt x="0" y="1948"/>
                  </a:cubicBezTo>
                  <a:cubicBezTo>
                    <a:pt x="0" y="19210"/>
                    <a:pt x="0" y="19210"/>
                    <a:pt x="0" y="19210"/>
                  </a:cubicBezTo>
                  <a:cubicBezTo>
                    <a:pt x="0" y="20361"/>
                    <a:pt x="1302" y="21600"/>
                    <a:pt x="3370" y="21600"/>
                  </a:cubicBezTo>
                  <a:cubicBezTo>
                    <a:pt x="18230" y="21600"/>
                    <a:pt x="18230" y="21600"/>
                    <a:pt x="18230" y="21600"/>
                  </a:cubicBezTo>
                  <a:cubicBezTo>
                    <a:pt x="20298" y="21600"/>
                    <a:pt x="21600" y="20361"/>
                    <a:pt x="21600" y="19210"/>
                  </a:cubicBezTo>
                  <a:cubicBezTo>
                    <a:pt x="21600" y="1948"/>
                    <a:pt x="21600" y="1948"/>
                    <a:pt x="21600" y="1948"/>
                  </a:cubicBezTo>
                  <a:cubicBezTo>
                    <a:pt x="21600" y="797"/>
                    <a:pt x="20298" y="0"/>
                    <a:pt x="18230" y="0"/>
                  </a:cubicBezTo>
                  <a:close/>
                  <a:moveTo>
                    <a:pt x="10800" y="20361"/>
                  </a:moveTo>
                  <a:cubicBezTo>
                    <a:pt x="9421" y="20361"/>
                    <a:pt x="8119" y="19962"/>
                    <a:pt x="8119" y="19608"/>
                  </a:cubicBezTo>
                  <a:cubicBezTo>
                    <a:pt x="8119" y="18811"/>
                    <a:pt x="9421" y="18413"/>
                    <a:pt x="10800" y="18413"/>
                  </a:cubicBezTo>
                  <a:cubicBezTo>
                    <a:pt x="12179" y="18413"/>
                    <a:pt x="13481" y="18811"/>
                    <a:pt x="13481" y="19608"/>
                  </a:cubicBezTo>
                  <a:cubicBezTo>
                    <a:pt x="13481" y="19962"/>
                    <a:pt x="12179" y="20361"/>
                    <a:pt x="10800" y="20361"/>
                  </a:cubicBezTo>
                  <a:close/>
                  <a:moveTo>
                    <a:pt x="18919" y="17262"/>
                  </a:moveTo>
                  <a:cubicBezTo>
                    <a:pt x="2681" y="17262"/>
                    <a:pt x="2681" y="17262"/>
                    <a:pt x="2681" y="17262"/>
                  </a:cubicBezTo>
                  <a:cubicBezTo>
                    <a:pt x="2681" y="2744"/>
                    <a:pt x="2681" y="2744"/>
                    <a:pt x="2681" y="2744"/>
                  </a:cubicBezTo>
                  <a:cubicBezTo>
                    <a:pt x="18919" y="2744"/>
                    <a:pt x="18919" y="2744"/>
                    <a:pt x="18919" y="2744"/>
                  </a:cubicBezTo>
                  <a:lnTo>
                    <a:pt x="18919" y="1726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67" name="Freeform 77"/>
            <p:cNvSpPr/>
            <p:nvPr/>
          </p:nvSpPr>
          <p:spPr>
            <a:xfrm>
              <a:off x="8334322" y="1824567"/>
              <a:ext cx="297772" cy="251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68" name="Freeform 78"/>
            <p:cNvSpPr/>
            <p:nvPr/>
          </p:nvSpPr>
          <p:spPr>
            <a:xfrm>
              <a:off x="5422546" y="1217084"/>
              <a:ext cx="233295" cy="239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478" extrusionOk="0">
                  <a:moveTo>
                    <a:pt x="20677" y="18189"/>
                  </a:moveTo>
                  <a:cubicBezTo>
                    <a:pt x="15847" y="12938"/>
                    <a:pt x="15847" y="12938"/>
                    <a:pt x="15847" y="12938"/>
                  </a:cubicBezTo>
                  <a:cubicBezTo>
                    <a:pt x="16336" y="11477"/>
                    <a:pt x="16824" y="10069"/>
                    <a:pt x="16824" y="8608"/>
                  </a:cubicBezTo>
                  <a:cubicBezTo>
                    <a:pt x="16824" y="3844"/>
                    <a:pt x="12971" y="0"/>
                    <a:pt x="8195" y="0"/>
                  </a:cubicBezTo>
                  <a:cubicBezTo>
                    <a:pt x="3799" y="0"/>
                    <a:pt x="0" y="3844"/>
                    <a:pt x="0" y="8174"/>
                  </a:cubicBezTo>
                  <a:cubicBezTo>
                    <a:pt x="0" y="12938"/>
                    <a:pt x="3799" y="16782"/>
                    <a:pt x="8683" y="16782"/>
                  </a:cubicBezTo>
                  <a:cubicBezTo>
                    <a:pt x="10094" y="16782"/>
                    <a:pt x="11560" y="16349"/>
                    <a:pt x="12482" y="15808"/>
                  </a:cubicBezTo>
                  <a:cubicBezTo>
                    <a:pt x="17801" y="21113"/>
                    <a:pt x="17801" y="21113"/>
                    <a:pt x="17801" y="21113"/>
                  </a:cubicBezTo>
                  <a:cubicBezTo>
                    <a:pt x="18235" y="21600"/>
                    <a:pt x="19212" y="21600"/>
                    <a:pt x="19701" y="21113"/>
                  </a:cubicBezTo>
                  <a:cubicBezTo>
                    <a:pt x="21112" y="19705"/>
                    <a:pt x="21112" y="19705"/>
                    <a:pt x="21112" y="19705"/>
                  </a:cubicBezTo>
                  <a:cubicBezTo>
                    <a:pt x="21600" y="19218"/>
                    <a:pt x="21112" y="18731"/>
                    <a:pt x="20677" y="18189"/>
                  </a:cubicBezTo>
                  <a:close/>
                  <a:moveTo>
                    <a:pt x="2388" y="8174"/>
                  </a:moveTo>
                  <a:cubicBezTo>
                    <a:pt x="2388" y="5305"/>
                    <a:pt x="5319" y="2382"/>
                    <a:pt x="8195" y="2382"/>
                  </a:cubicBezTo>
                  <a:cubicBezTo>
                    <a:pt x="11560" y="2382"/>
                    <a:pt x="14436" y="5305"/>
                    <a:pt x="14436" y="8608"/>
                  </a:cubicBezTo>
                  <a:cubicBezTo>
                    <a:pt x="14436" y="11964"/>
                    <a:pt x="11560" y="14400"/>
                    <a:pt x="8683" y="14400"/>
                  </a:cubicBezTo>
                  <a:cubicBezTo>
                    <a:pt x="5319" y="14400"/>
                    <a:pt x="2388" y="11477"/>
                    <a:pt x="2388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69" name="Freeform 79"/>
            <p:cNvSpPr/>
            <p:nvPr/>
          </p:nvSpPr>
          <p:spPr>
            <a:xfrm>
              <a:off x="7176806" y="2971800"/>
              <a:ext cx="285081" cy="287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90" y="0"/>
                    <a:pt x="0" y="4790"/>
                    <a:pt x="0" y="10800"/>
                  </a:cubicBezTo>
                  <a:cubicBezTo>
                    <a:pt x="0" y="16810"/>
                    <a:pt x="4790" y="21600"/>
                    <a:pt x="10800" y="21600"/>
                  </a:cubicBezTo>
                  <a:cubicBezTo>
                    <a:pt x="16810" y="21600"/>
                    <a:pt x="21600" y="16810"/>
                    <a:pt x="21600" y="10800"/>
                  </a:cubicBezTo>
                  <a:cubicBezTo>
                    <a:pt x="21600" y="4790"/>
                    <a:pt x="16810" y="0"/>
                    <a:pt x="10800" y="0"/>
                  </a:cubicBezTo>
                  <a:close/>
                  <a:moveTo>
                    <a:pt x="20018" y="10800"/>
                  </a:moveTo>
                  <a:cubicBezTo>
                    <a:pt x="20018" y="13195"/>
                    <a:pt x="19205" y="14822"/>
                    <a:pt x="18030" y="16403"/>
                  </a:cubicBezTo>
                  <a:cubicBezTo>
                    <a:pt x="17623" y="16403"/>
                    <a:pt x="17217" y="15590"/>
                    <a:pt x="17623" y="14822"/>
                  </a:cubicBezTo>
                  <a:cubicBezTo>
                    <a:pt x="18030" y="14008"/>
                    <a:pt x="18030" y="12427"/>
                    <a:pt x="18030" y="11613"/>
                  </a:cubicBezTo>
                  <a:cubicBezTo>
                    <a:pt x="18030" y="10800"/>
                    <a:pt x="17623" y="9218"/>
                    <a:pt x="16810" y="9218"/>
                  </a:cubicBezTo>
                  <a:cubicBezTo>
                    <a:pt x="15635" y="9218"/>
                    <a:pt x="15228" y="9218"/>
                    <a:pt x="14415" y="8044"/>
                  </a:cubicBezTo>
                  <a:cubicBezTo>
                    <a:pt x="13602" y="5603"/>
                    <a:pt x="16810" y="5197"/>
                    <a:pt x="15635" y="3977"/>
                  </a:cubicBezTo>
                  <a:cubicBezTo>
                    <a:pt x="15228" y="3615"/>
                    <a:pt x="13602" y="5197"/>
                    <a:pt x="13240" y="2802"/>
                  </a:cubicBezTo>
                  <a:lnTo>
                    <a:pt x="13602" y="2395"/>
                  </a:lnTo>
                  <a:cubicBezTo>
                    <a:pt x="17217" y="3615"/>
                    <a:pt x="20018" y="6778"/>
                    <a:pt x="20018" y="10800"/>
                  </a:cubicBezTo>
                  <a:close/>
                  <a:moveTo>
                    <a:pt x="9580" y="1988"/>
                  </a:moveTo>
                  <a:cubicBezTo>
                    <a:pt x="9218" y="2395"/>
                    <a:pt x="8767" y="2395"/>
                    <a:pt x="8405" y="2802"/>
                  </a:cubicBezTo>
                  <a:cubicBezTo>
                    <a:pt x="7592" y="3615"/>
                    <a:pt x="7185" y="3208"/>
                    <a:pt x="6778" y="3977"/>
                  </a:cubicBezTo>
                  <a:cubicBezTo>
                    <a:pt x="6372" y="4790"/>
                    <a:pt x="5197" y="5603"/>
                    <a:pt x="5197" y="6010"/>
                  </a:cubicBezTo>
                  <a:cubicBezTo>
                    <a:pt x="5197" y="6417"/>
                    <a:pt x="6010" y="7185"/>
                    <a:pt x="6010" y="7185"/>
                  </a:cubicBezTo>
                  <a:cubicBezTo>
                    <a:pt x="6372" y="6778"/>
                    <a:pt x="7185" y="6778"/>
                    <a:pt x="7998" y="7185"/>
                  </a:cubicBezTo>
                  <a:cubicBezTo>
                    <a:pt x="8405" y="7185"/>
                    <a:pt x="12427" y="7637"/>
                    <a:pt x="11207" y="10800"/>
                  </a:cubicBezTo>
                  <a:cubicBezTo>
                    <a:pt x="10800" y="12020"/>
                    <a:pt x="8767" y="11613"/>
                    <a:pt x="8405" y="13195"/>
                  </a:cubicBezTo>
                  <a:cubicBezTo>
                    <a:pt x="8405" y="13602"/>
                    <a:pt x="8405" y="14822"/>
                    <a:pt x="7998" y="15228"/>
                  </a:cubicBezTo>
                  <a:cubicBezTo>
                    <a:pt x="7998" y="15590"/>
                    <a:pt x="8405" y="17623"/>
                    <a:pt x="7998" y="17623"/>
                  </a:cubicBezTo>
                  <a:cubicBezTo>
                    <a:pt x="7592" y="17623"/>
                    <a:pt x="6010" y="15590"/>
                    <a:pt x="6010" y="15590"/>
                  </a:cubicBezTo>
                  <a:cubicBezTo>
                    <a:pt x="6010" y="15228"/>
                    <a:pt x="5603" y="14008"/>
                    <a:pt x="5603" y="12833"/>
                  </a:cubicBezTo>
                  <a:cubicBezTo>
                    <a:pt x="5603" y="12020"/>
                    <a:pt x="3977" y="12020"/>
                    <a:pt x="3977" y="10800"/>
                  </a:cubicBezTo>
                  <a:cubicBezTo>
                    <a:pt x="3977" y="9625"/>
                    <a:pt x="4790" y="8812"/>
                    <a:pt x="4790" y="8405"/>
                  </a:cubicBezTo>
                  <a:cubicBezTo>
                    <a:pt x="4383" y="7637"/>
                    <a:pt x="2802" y="7637"/>
                    <a:pt x="2395" y="7637"/>
                  </a:cubicBezTo>
                  <a:cubicBezTo>
                    <a:pt x="3615" y="4383"/>
                    <a:pt x="6372" y="2395"/>
                    <a:pt x="9580" y="1988"/>
                  </a:cubicBezTo>
                  <a:close/>
                  <a:moveTo>
                    <a:pt x="7998" y="19612"/>
                  </a:moveTo>
                  <a:cubicBezTo>
                    <a:pt x="8405" y="19205"/>
                    <a:pt x="8405" y="18798"/>
                    <a:pt x="9218" y="18798"/>
                  </a:cubicBezTo>
                  <a:cubicBezTo>
                    <a:pt x="9580" y="18798"/>
                    <a:pt x="9987" y="18798"/>
                    <a:pt x="10800" y="18392"/>
                  </a:cubicBezTo>
                  <a:cubicBezTo>
                    <a:pt x="11207" y="18392"/>
                    <a:pt x="12427" y="17985"/>
                    <a:pt x="13240" y="17623"/>
                  </a:cubicBezTo>
                  <a:cubicBezTo>
                    <a:pt x="14008" y="17623"/>
                    <a:pt x="15635" y="17985"/>
                    <a:pt x="15997" y="18392"/>
                  </a:cubicBezTo>
                  <a:cubicBezTo>
                    <a:pt x="14415" y="19612"/>
                    <a:pt x="12833" y="20018"/>
                    <a:pt x="10800" y="20018"/>
                  </a:cubicBezTo>
                  <a:cubicBezTo>
                    <a:pt x="9987" y="20018"/>
                    <a:pt x="8767" y="20018"/>
                    <a:pt x="7998" y="1961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70" name="Freeform 80"/>
            <p:cNvSpPr/>
            <p:nvPr/>
          </p:nvSpPr>
          <p:spPr>
            <a:xfrm>
              <a:off x="7765086" y="3024717"/>
              <a:ext cx="295662" cy="181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79" y="0"/>
                  </a:moveTo>
                  <a:cubicBezTo>
                    <a:pt x="1565" y="0"/>
                    <a:pt x="1565" y="0"/>
                    <a:pt x="1565" y="0"/>
                  </a:cubicBezTo>
                  <a:cubicBezTo>
                    <a:pt x="782" y="0"/>
                    <a:pt x="0" y="1287"/>
                    <a:pt x="0" y="2575"/>
                  </a:cubicBezTo>
                  <a:cubicBezTo>
                    <a:pt x="0" y="19025"/>
                    <a:pt x="0" y="19025"/>
                    <a:pt x="0" y="19025"/>
                  </a:cubicBezTo>
                  <a:cubicBezTo>
                    <a:pt x="0" y="20313"/>
                    <a:pt x="782" y="21600"/>
                    <a:pt x="1565" y="21600"/>
                  </a:cubicBezTo>
                  <a:cubicBezTo>
                    <a:pt x="20079" y="21600"/>
                    <a:pt x="20079" y="21600"/>
                    <a:pt x="20079" y="21600"/>
                  </a:cubicBezTo>
                  <a:cubicBezTo>
                    <a:pt x="20818" y="21600"/>
                    <a:pt x="21600" y="20313"/>
                    <a:pt x="21600" y="19025"/>
                  </a:cubicBezTo>
                  <a:cubicBezTo>
                    <a:pt x="21600" y="2575"/>
                    <a:pt x="21600" y="2575"/>
                    <a:pt x="21600" y="2575"/>
                  </a:cubicBezTo>
                  <a:cubicBezTo>
                    <a:pt x="21600" y="1287"/>
                    <a:pt x="20818" y="0"/>
                    <a:pt x="20079" y="0"/>
                  </a:cubicBezTo>
                  <a:close/>
                  <a:moveTo>
                    <a:pt x="11952" y="3862"/>
                  </a:moveTo>
                  <a:cubicBezTo>
                    <a:pt x="13864" y="3862"/>
                    <a:pt x="13864" y="3862"/>
                    <a:pt x="13864" y="3862"/>
                  </a:cubicBezTo>
                  <a:cubicBezTo>
                    <a:pt x="13864" y="7653"/>
                    <a:pt x="13864" y="7653"/>
                    <a:pt x="13864" y="7653"/>
                  </a:cubicBezTo>
                  <a:cubicBezTo>
                    <a:pt x="11952" y="7653"/>
                    <a:pt x="11952" y="7653"/>
                    <a:pt x="11952" y="7653"/>
                  </a:cubicBezTo>
                  <a:lnTo>
                    <a:pt x="11952" y="3862"/>
                  </a:lnTo>
                  <a:close/>
                  <a:moveTo>
                    <a:pt x="15037" y="8940"/>
                  </a:moveTo>
                  <a:cubicBezTo>
                    <a:pt x="15037" y="12731"/>
                    <a:pt x="15037" y="12731"/>
                    <a:pt x="15037" y="12731"/>
                  </a:cubicBezTo>
                  <a:cubicBezTo>
                    <a:pt x="13125" y="12731"/>
                    <a:pt x="13125" y="12731"/>
                    <a:pt x="13125" y="12731"/>
                  </a:cubicBezTo>
                  <a:cubicBezTo>
                    <a:pt x="13125" y="8940"/>
                    <a:pt x="13125" y="8940"/>
                    <a:pt x="13125" y="8940"/>
                  </a:cubicBezTo>
                  <a:lnTo>
                    <a:pt x="15037" y="8940"/>
                  </a:lnTo>
                  <a:close/>
                  <a:moveTo>
                    <a:pt x="8475" y="3862"/>
                  </a:moveTo>
                  <a:cubicBezTo>
                    <a:pt x="10822" y="3862"/>
                    <a:pt x="10822" y="3862"/>
                    <a:pt x="10822" y="3862"/>
                  </a:cubicBezTo>
                  <a:cubicBezTo>
                    <a:pt x="10822" y="7653"/>
                    <a:pt x="10822" y="7653"/>
                    <a:pt x="10822" y="7653"/>
                  </a:cubicBezTo>
                  <a:cubicBezTo>
                    <a:pt x="8475" y="7653"/>
                    <a:pt x="8475" y="7653"/>
                    <a:pt x="8475" y="7653"/>
                  </a:cubicBezTo>
                  <a:lnTo>
                    <a:pt x="8475" y="3862"/>
                  </a:lnTo>
                  <a:close/>
                  <a:moveTo>
                    <a:pt x="11952" y="8940"/>
                  </a:moveTo>
                  <a:cubicBezTo>
                    <a:pt x="11952" y="12731"/>
                    <a:pt x="11952" y="12731"/>
                    <a:pt x="11952" y="12731"/>
                  </a:cubicBezTo>
                  <a:cubicBezTo>
                    <a:pt x="9648" y="12731"/>
                    <a:pt x="9648" y="12731"/>
                    <a:pt x="9648" y="12731"/>
                  </a:cubicBezTo>
                  <a:cubicBezTo>
                    <a:pt x="9648" y="8940"/>
                    <a:pt x="9648" y="8940"/>
                    <a:pt x="9648" y="8940"/>
                  </a:cubicBezTo>
                  <a:lnTo>
                    <a:pt x="11952" y="8940"/>
                  </a:lnTo>
                  <a:close/>
                  <a:moveTo>
                    <a:pt x="5389" y="3862"/>
                  </a:moveTo>
                  <a:cubicBezTo>
                    <a:pt x="7736" y="3862"/>
                    <a:pt x="7736" y="3862"/>
                    <a:pt x="7736" y="3862"/>
                  </a:cubicBezTo>
                  <a:cubicBezTo>
                    <a:pt x="7736" y="7653"/>
                    <a:pt x="7736" y="7653"/>
                    <a:pt x="7736" y="7653"/>
                  </a:cubicBezTo>
                  <a:cubicBezTo>
                    <a:pt x="5389" y="7653"/>
                    <a:pt x="5389" y="7653"/>
                    <a:pt x="5389" y="7653"/>
                  </a:cubicBezTo>
                  <a:lnTo>
                    <a:pt x="5389" y="3862"/>
                  </a:lnTo>
                  <a:close/>
                  <a:moveTo>
                    <a:pt x="8475" y="8940"/>
                  </a:moveTo>
                  <a:cubicBezTo>
                    <a:pt x="8475" y="12731"/>
                    <a:pt x="8475" y="12731"/>
                    <a:pt x="8475" y="12731"/>
                  </a:cubicBezTo>
                  <a:cubicBezTo>
                    <a:pt x="6563" y="12731"/>
                    <a:pt x="6563" y="12731"/>
                    <a:pt x="6563" y="12731"/>
                  </a:cubicBezTo>
                  <a:cubicBezTo>
                    <a:pt x="6563" y="8940"/>
                    <a:pt x="6563" y="8940"/>
                    <a:pt x="6563" y="8940"/>
                  </a:cubicBezTo>
                  <a:lnTo>
                    <a:pt x="8475" y="8940"/>
                  </a:lnTo>
                  <a:close/>
                  <a:moveTo>
                    <a:pt x="2347" y="3862"/>
                  </a:moveTo>
                  <a:cubicBezTo>
                    <a:pt x="4259" y="3862"/>
                    <a:pt x="4259" y="3862"/>
                    <a:pt x="4259" y="3862"/>
                  </a:cubicBezTo>
                  <a:cubicBezTo>
                    <a:pt x="4259" y="7653"/>
                    <a:pt x="4259" y="7653"/>
                    <a:pt x="4259" y="7653"/>
                  </a:cubicBezTo>
                  <a:cubicBezTo>
                    <a:pt x="2347" y="7653"/>
                    <a:pt x="2347" y="7653"/>
                    <a:pt x="2347" y="7653"/>
                  </a:cubicBezTo>
                  <a:lnTo>
                    <a:pt x="2347" y="3862"/>
                  </a:lnTo>
                  <a:close/>
                  <a:moveTo>
                    <a:pt x="5389" y="8940"/>
                  </a:moveTo>
                  <a:cubicBezTo>
                    <a:pt x="5389" y="12731"/>
                    <a:pt x="5389" y="12731"/>
                    <a:pt x="5389" y="12731"/>
                  </a:cubicBezTo>
                  <a:cubicBezTo>
                    <a:pt x="3086" y="12731"/>
                    <a:pt x="3086" y="12731"/>
                    <a:pt x="3086" y="12731"/>
                  </a:cubicBezTo>
                  <a:cubicBezTo>
                    <a:pt x="3086" y="8940"/>
                    <a:pt x="3086" y="8940"/>
                    <a:pt x="3086" y="8940"/>
                  </a:cubicBezTo>
                  <a:lnTo>
                    <a:pt x="5389" y="8940"/>
                  </a:lnTo>
                  <a:close/>
                  <a:moveTo>
                    <a:pt x="4259" y="17809"/>
                  </a:moveTo>
                  <a:cubicBezTo>
                    <a:pt x="2347" y="17809"/>
                    <a:pt x="2347" y="17809"/>
                    <a:pt x="2347" y="17809"/>
                  </a:cubicBezTo>
                  <a:cubicBezTo>
                    <a:pt x="2347" y="14591"/>
                    <a:pt x="2347" y="14591"/>
                    <a:pt x="2347" y="14591"/>
                  </a:cubicBezTo>
                  <a:cubicBezTo>
                    <a:pt x="4259" y="14591"/>
                    <a:pt x="4259" y="14591"/>
                    <a:pt x="4259" y="14591"/>
                  </a:cubicBezTo>
                  <a:lnTo>
                    <a:pt x="4259" y="17809"/>
                  </a:lnTo>
                  <a:close/>
                  <a:moveTo>
                    <a:pt x="16167" y="17809"/>
                  </a:moveTo>
                  <a:cubicBezTo>
                    <a:pt x="5389" y="17809"/>
                    <a:pt x="5389" y="17809"/>
                    <a:pt x="5389" y="17809"/>
                  </a:cubicBezTo>
                  <a:cubicBezTo>
                    <a:pt x="5389" y="14591"/>
                    <a:pt x="5389" y="14591"/>
                    <a:pt x="5389" y="14591"/>
                  </a:cubicBezTo>
                  <a:cubicBezTo>
                    <a:pt x="16167" y="14591"/>
                    <a:pt x="16167" y="14591"/>
                    <a:pt x="16167" y="14591"/>
                  </a:cubicBezTo>
                  <a:lnTo>
                    <a:pt x="16167" y="17809"/>
                  </a:lnTo>
                  <a:close/>
                  <a:moveTo>
                    <a:pt x="19253" y="17809"/>
                  </a:moveTo>
                  <a:cubicBezTo>
                    <a:pt x="17341" y="17809"/>
                    <a:pt x="17341" y="17809"/>
                    <a:pt x="17341" y="17809"/>
                  </a:cubicBezTo>
                  <a:cubicBezTo>
                    <a:pt x="17341" y="14591"/>
                    <a:pt x="17341" y="14591"/>
                    <a:pt x="17341" y="14591"/>
                  </a:cubicBezTo>
                  <a:cubicBezTo>
                    <a:pt x="19253" y="14591"/>
                    <a:pt x="19253" y="14591"/>
                    <a:pt x="19253" y="14591"/>
                  </a:cubicBezTo>
                  <a:lnTo>
                    <a:pt x="19253" y="17809"/>
                  </a:lnTo>
                  <a:close/>
                  <a:moveTo>
                    <a:pt x="16167" y="12731"/>
                  </a:moveTo>
                  <a:cubicBezTo>
                    <a:pt x="16167" y="8940"/>
                    <a:pt x="16167" y="8940"/>
                    <a:pt x="16167" y="8940"/>
                  </a:cubicBezTo>
                  <a:cubicBezTo>
                    <a:pt x="18471" y="8940"/>
                    <a:pt x="18471" y="8940"/>
                    <a:pt x="18471" y="8940"/>
                  </a:cubicBezTo>
                  <a:cubicBezTo>
                    <a:pt x="18471" y="12731"/>
                    <a:pt x="18471" y="12731"/>
                    <a:pt x="18471" y="12731"/>
                  </a:cubicBezTo>
                  <a:lnTo>
                    <a:pt x="16167" y="12731"/>
                  </a:lnTo>
                  <a:close/>
                  <a:moveTo>
                    <a:pt x="19253" y="7653"/>
                  </a:moveTo>
                  <a:cubicBezTo>
                    <a:pt x="15037" y="7653"/>
                    <a:pt x="15037" y="7653"/>
                    <a:pt x="15037" y="7653"/>
                  </a:cubicBezTo>
                  <a:cubicBezTo>
                    <a:pt x="15037" y="3862"/>
                    <a:pt x="15037" y="3862"/>
                    <a:pt x="15037" y="3862"/>
                  </a:cubicBezTo>
                  <a:cubicBezTo>
                    <a:pt x="19253" y="3862"/>
                    <a:pt x="19253" y="3862"/>
                    <a:pt x="19253" y="3862"/>
                  </a:cubicBezTo>
                  <a:lnTo>
                    <a:pt x="19253" y="76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71" name="Freeform 82"/>
            <p:cNvSpPr/>
            <p:nvPr/>
          </p:nvSpPr>
          <p:spPr>
            <a:xfrm>
              <a:off x="49728" y="3575050"/>
              <a:ext cx="297774" cy="26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2" y="0"/>
                  </a:moveTo>
                  <a:cubicBezTo>
                    <a:pt x="2308" y="0"/>
                    <a:pt x="2308" y="0"/>
                    <a:pt x="2308" y="0"/>
                  </a:cubicBezTo>
                  <a:cubicBezTo>
                    <a:pt x="740" y="0"/>
                    <a:pt x="0" y="1268"/>
                    <a:pt x="0" y="2584"/>
                  </a:cubicBezTo>
                  <a:cubicBezTo>
                    <a:pt x="0" y="16822"/>
                    <a:pt x="0" y="16822"/>
                    <a:pt x="0" y="16822"/>
                  </a:cubicBezTo>
                  <a:cubicBezTo>
                    <a:pt x="0" y="18187"/>
                    <a:pt x="740" y="19455"/>
                    <a:pt x="2308" y="19455"/>
                  </a:cubicBezTo>
                  <a:cubicBezTo>
                    <a:pt x="6576" y="19455"/>
                    <a:pt x="6576" y="19455"/>
                    <a:pt x="6576" y="19455"/>
                  </a:cubicBezTo>
                  <a:cubicBezTo>
                    <a:pt x="6576" y="16822"/>
                    <a:pt x="6576" y="16822"/>
                    <a:pt x="6576" y="16822"/>
                  </a:cubicBezTo>
                  <a:cubicBezTo>
                    <a:pt x="1916" y="16822"/>
                    <a:pt x="1916" y="16822"/>
                    <a:pt x="1916" y="16822"/>
                  </a:cubicBezTo>
                  <a:cubicBezTo>
                    <a:pt x="1916" y="6046"/>
                    <a:pt x="1916" y="6046"/>
                    <a:pt x="1916" y="6046"/>
                  </a:cubicBezTo>
                  <a:cubicBezTo>
                    <a:pt x="19292" y="6046"/>
                    <a:pt x="19292" y="6046"/>
                    <a:pt x="19292" y="6046"/>
                  </a:cubicBezTo>
                  <a:cubicBezTo>
                    <a:pt x="19292" y="16822"/>
                    <a:pt x="19292" y="16822"/>
                    <a:pt x="19292" y="16822"/>
                  </a:cubicBezTo>
                  <a:cubicBezTo>
                    <a:pt x="15024" y="16822"/>
                    <a:pt x="15024" y="16822"/>
                    <a:pt x="15024" y="16822"/>
                  </a:cubicBezTo>
                  <a:cubicBezTo>
                    <a:pt x="15024" y="19455"/>
                    <a:pt x="15024" y="19455"/>
                    <a:pt x="15024" y="19455"/>
                  </a:cubicBezTo>
                  <a:cubicBezTo>
                    <a:pt x="19292" y="19455"/>
                    <a:pt x="19292" y="19455"/>
                    <a:pt x="19292" y="19455"/>
                  </a:cubicBezTo>
                  <a:cubicBezTo>
                    <a:pt x="20468" y="19455"/>
                    <a:pt x="21600" y="18187"/>
                    <a:pt x="21600" y="16822"/>
                  </a:cubicBezTo>
                  <a:cubicBezTo>
                    <a:pt x="21600" y="2584"/>
                    <a:pt x="21600" y="2584"/>
                    <a:pt x="21600" y="2584"/>
                  </a:cubicBezTo>
                  <a:cubicBezTo>
                    <a:pt x="21600" y="1268"/>
                    <a:pt x="20468" y="0"/>
                    <a:pt x="19292" y="0"/>
                  </a:cubicBezTo>
                  <a:close/>
                  <a:moveTo>
                    <a:pt x="2700" y="3901"/>
                  </a:moveTo>
                  <a:cubicBezTo>
                    <a:pt x="2308" y="3901"/>
                    <a:pt x="1916" y="3462"/>
                    <a:pt x="1916" y="3023"/>
                  </a:cubicBezTo>
                  <a:cubicBezTo>
                    <a:pt x="1916" y="2584"/>
                    <a:pt x="2308" y="2194"/>
                    <a:pt x="2700" y="2194"/>
                  </a:cubicBezTo>
                  <a:cubicBezTo>
                    <a:pt x="3092" y="2194"/>
                    <a:pt x="3440" y="2584"/>
                    <a:pt x="3440" y="3023"/>
                  </a:cubicBezTo>
                  <a:cubicBezTo>
                    <a:pt x="3440" y="3462"/>
                    <a:pt x="3092" y="3901"/>
                    <a:pt x="2700" y="3901"/>
                  </a:cubicBezTo>
                  <a:close/>
                  <a:moveTo>
                    <a:pt x="5052" y="3901"/>
                  </a:moveTo>
                  <a:cubicBezTo>
                    <a:pt x="4660" y="3901"/>
                    <a:pt x="4224" y="3462"/>
                    <a:pt x="4224" y="3023"/>
                  </a:cubicBezTo>
                  <a:cubicBezTo>
                    <a:pt x="4224" y="2584"/>
                    <a:pt x="4660" y="2194"/>
                    <a:pt x="5052" y="2194"/>
                  </a:cubicBezTo>
                  <a:cubicBezTo>
                    <a:pt x="5400" y="2194"/>
                    <a:pt x="5748" y="2584"/>
                    <a:pt x="5748" y="3023"/>
                  </a:cubicBezTo>
                  <a:cubicBezTo>
                    <a:pt x="5748" y="3462"/>
                    <a:pt x="5400" y="3901"/>
                    <a:pt x="5052" y="3901"/>
                  </a:cubicBezTo>
                  <a:close/>
                  <a:moveTo>
                    <a:pt x="19292" y="3901"/>
                  </a:moveTo>
                  <a:cubicBezTo>
                    <a:pt x="6576" y="3901"/>
                    <a:pt x="6576" y="3901"/>
                    <a:pt x="6576" y="3901"/>
                  </a:cubicBezTo>
                  <a:cubicBezTo>
                    <a:pt x="6576" y="2584"/>
                    <a:pt x="6576" y="2584"/>
                    <a:pt x="6576" y="2584"/>
                  </a:cubicBezTo>
                  <a:cubicBezTo>
                    <a:pt x="19292" y="2584"/>
                    <a:pt x="19292" y="2584"/>
                    <a:pt x="19292" y="2584"/>
                  </a:cubicBezTo>
                  <a:lnTo>
                    <a:pt x="19292" y="3901"/>
                  </a:lnTo>
                  <a:close/>
                  <a:moveTo>
                    <a:pt x="10800" y="8630"/>
                  </a:moveTo>
                  <a:cubicBezTo>
                    <a:pt x="5400" y="14676"/>
                    <a:pt x="5400" y="14676"/>
                    <a:pt x="5400" y="14676"/>
                  </a:cubicBezTo>
                  <a:cubicBezTo>
                    <a:pt x="8884" y="14676"/>
                    <a:pt x="8884" y="14676"/>
                    <a:pt x="8884" y="14676"/>
                  </a:cubicBezTo>
                  <a:cubicBezTo>
                    <a:pt x="8884" y="21600"/>
                    <a:pt x="8884" y="21600"/>
                    <a:pt x="8884" y="21600"/>
                  </a:cubicBezTo>
                  <a:cubicBezTo>
                    <a:pt x="12716" y="21600"/>
                    <a:pt x="12716" y="21600"/>
                    <a:pt x="12716" y="21600"/>
                  </a:cubicBezTo>
                  <a:cubicBezTo>
                    <a:pt x="12716" y="14676"/>
                    <a:pt x="12716" y="14676"/>
                    <a:pt x="12716" y="14676"/>
                  </a:cubicBezTo>
                  <a:cubicBezTo>
                    <a:pt x="15808" y="14676"/>
                    <a:pt x="15808" y="14676"/>
                    <a:pt x="15808" y="14676"/>
                  </a:cubicBezTo>
                  <a:lnTo>
                    <a:pt x="10800" y="86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72" name="Freeform 83"/>
            <p:cNvSpPr/>
            <p:nvPr/>
          </p:nvSpPr>
          <p:spPr>
            <a:xfrm>
              <a:off x="3058845" y="3606801"/>
              <a:ext cx="213129" cy="206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0" y="5556"/>
                  </a:moveTo>
                  <a:cubicBezTo>
                    <a:pt x="8092" y="5556"/>
                    <a:pt x="5963" y="7741"/>
                    <a:pt x="5963" y="10550"/>
                  </a:cubicBezTo>
                  <a:cubicBezTo>
                    <a:pt x="5963" y="13297"/>
                    <a:pt x="8092" y="15482"/>
                    <a:pt x="10770" y="15482"/>
                  </a:cubicBezTo>
                  <a:cubicBezTo>
                    <a:pt x="13447" y="15482"/>
                    <a:pt x="15637" y="13297"/>
                    <a:pt x="15637" y="10550"/>
                  </a:cubicBezTo>
                  <a:cubicBezTo>
                    <a:pt x="15637" y="7741"/>
                    <a:pt x="13447" y="5556"/>
                    <a:pt x="10770" y="5556"/>
                  </a:cubicBezTo>
                  <a:close/>
                  <a:moveTo>
                    <a:pt x="10770" y="13859"/>
                  </a:moveTo>
                  <a:cubicBezTo>
                    <a:pt x="9188" y="13859"/>
                    <a:pt x="7545" y="12173"/>
                    <a:pt x="7545" y="10550"/>
                  </a:cubicBezTo>
                  <a:cubicBezTo>
                    <a:pt x="7545" y="8865"/>
                    <a:pt x="9188" y="7741"/>
                    <a:pt x="10770" y="7741"/>
                  </a:cubicBezTo>
                  <a:cubicBezTo>
                    <a:pt x="12412" y="7741"/>
                    <a:pt x="13994" y="8865"/>
                    <a:pt x="13994" y="10550"/>
                  </a:cubicBezTo>
                  <a:cubicBezTo>
                    <a:pt x="13994" y="12173"/>
                    <a:pt x="12412" y="13859"/>
                    <a:pt x="10770" y="13859"/>
                  </a:cubicBezTo>
                  <a:close/>
                  <a:moveTo>
                    <a:pt x="1582" y="9427"/>
                  </a:moveTo>
                  <a:cubicBezTo>
                    <a:pt x="1034" y="9427"/>
                    <a:pt x="0" y="9988"/>
                    <a:pt x="0" y="10550"/>
                  </a:cubicBezTo>
                  <a:cubicBezTo>
                    <a:pt x="0" y="11612"/>
                    <a:pt x="1034" y="12173"/>
                    <a:pt x="1582" y="12173"/>
                  </a:cubicBezTo>
                  <a:cubicBezTo>
                    <a:pt x="2738" y="12173"/>
                    <a:pt x="3225" y="11612"/>
                    <a:pt x="3225" y="10550"/>
                  </a:cubicBezTo>
                  <a:cubicBezTo>
                    <a:pt x="3225" y="9988"/>
                    <a:pt x="2738" y="9427"/>
                    <a:pt x="1582" y="9427"/>
                  </a:cubicBezTo>
                  <a:close/>
                  <a:moveTo>
                    <a:pt x="18314" y="3309"/>
                  </a:moveTo>
                  <a:cubicBezTo>
                    <a:pt x="17767" y="2809"/>
                    <a:pt x="16672" y="2809"/>
                    <a:pt x="16185" y="3309"/>
                  </a:cubicBezTo>
                  <a:cubicBezTo>
                    <a:pt x="15637" y="3933"/>
                    <a:pt x="15637" y="4994"/>
                    <a:pt x="16185" y="5556"/>
                  </a:cubicBezTo>
                  <a:cubicBezTo>
                    <a:pt x="16672" y="5556"/>
                    <a:pt x="17219" y="5556"/>
                    <a:pt x="17767" y="4994"/>
                  </a:cubicBezTo>
                  <a:cubicBezTo>
                    <a:pt x="18314" y="4432"/>
                    <a:pt x="18862" y="3309"/>
                    <a:pt x="18314" y="3309"/>
                  </a:cubicBezTo>
                  <a:close/>
                  <a:moveTo>
                    <a:pt x="19957" y="9427"/>
                  </a:moveTo>
                  <a:cubicBezTo>
                    <a:pt x="18862" y="9427"/>
                    <a:pt x="18314" y="9988"/>
                    <a:pt x="18314" y="10550"/>
                  </a:cubicBezTo>
                  <a:cubicBezTo>
                    <a:pt x="18314" y="11612"/>
                    <a:pt x="18862" y="12173"/>
                    <a:pt x="19957" y="12173"/>
                  </a:cubicBezTo>
                  <a:cubicBezTo>
                    <a:pt x="20444" y="12173"/>
                    <a:pt x="21600" y="11612"/>
                    <a:pt x="21600" y="10550"/>
                  </a:cubicBezTo>
                  <a:cubicBezTo>
                    <a:pt x="21600" y="9988"/>
                    <a:pt x="20444" y="9427"/>
                    <a:pt x="19957" y="9427"/>
                  </a:cubicBezTo>
                  <a:close/>
                  <a:moveTo>
                    <a:pt x="10770" y="18229"/>
                  </a:moveTo>
                  <a:cubicBezTo>
                    <a:pt x="10222" y="18229"/>
                    <a:pt x="9674" y="19415"/>
                    <a:pt x="9674" y="19977"/>
                  </a:cubicBezTo>
                  <a:cubicBezTo>
                    <a:pt x="9674" y="21038"/>
                    <a:pt x="10222" y="21600"/>
                    <a:pt x="10770" y="21600"/>
                  </a:cubicBezTo>
                  <a:cubicBezTo>
                    <a:pt x="11317" y="21600"/>
                    <a:pt x="11865" y="21038"/>
                    <a:pt x="11865" y="19977"/>
                  </a:cubicBezTo>
                  <a:cubicBezTo>
                    <a:pt x="11865" y="19415"/>
                    <a:pt x="11317" y="18229"/>
                    <a:pt x="10770" y="18229"/>
                  </a:cubicBezTo>
                  <a:close/>
                  <a:moveTo>
                    <a:pt x="3712" y="16606"/>
                  </a:moveTo>
                  <a:cubicBezTo>
                    <a:pt x="3225" y="17168"/>
                    <a:pt x="2738" y="17729"/>
                    <a:pt x="3225" y="18229"/>
                  </a:cubicBezTo>
                  <a:cubicBezTo>
                    <a:pt x="3712" y="18791"/>
                    <a:pt x="4868" y="18791"/>
                    <a:pt x="5415" y="18229"/>
                  </a:cubicBezTo>
                  <a:cubicBezTo>
                    <a:pt x="5963" y="17729"/>
                    <a:pt x="5963" y="16606"/>
                    <a:pt x="5415" y="16044"/>
                  </a:cubicBezTo>
                  <a:cubicBezTo>
                    <a:pt x="4868" y="15482"/>
                    <a:pt x="4320" y="16044"/>
                    <a:pt x="3712" y="16606"/>
                  </a:cubicBezTo>
                  <a:close/>
                  <a:moveTo>
                    <a:pt x="3225" y="3309"/>
                  </a:moveTo>
                  <a:cubicBezTo>
                    <a:pt x="2738" y="3933"/>
                    <a:pt x="2738" y="4432"/>
                    <a:pt x="3225" y="4994"/>
                  </a:cubicBezTo>
                  <a:cubicBezTo>
                    <a:pt x="4320" y="5556"/>
                    <a:pt x="4868" y="6118"/>
                    <a:pt x="5415" y="5556"/>
                  </a:cubicBezTo>
                  <a:cubicBezTo>
                    <a:pt x="5963" y="4994"/>
                    <a:pt x="5963" y="3933"/>
                    <a:pt x="5415" y="3309"/>
                  </a:cubicBezTo>
                  <a:cubicBezTo>
                    <a:pt x="4868" y="2809"/>
                    <a:pt x="3712" y="2809"/>
                    <a:pt x="3225" y="3309"/>
                  </a:cubicBezTo>
                  <a:close/>
                  <a:moveTo>
                    <a:pt x="16185" y="18229"/>
                  </a:moveTo>
                  <a:cubicBezTo>
                    <a:pt x="16672" y="18791"/>
                    <a:pt x="17767" y="18791"/>
                    <a:pt x="18314" y="18229"/>
                  </a:cubicBezTo>
                  <a:cubicBezTo>
                    <a:pt x="18862" y="17729"/>
                    <a:pt x="18862" y="17168"/>
                    <a:pt x="17767" y="16606"/>
                  </a:cubicBezTo>
                  <a:cubicBezTo>
                    <a:pt x="17219" y="16044"/>
                    <a:pt x="16672" y="15482"/>
                    <a:pt x="16185" y="16044"/>
                  </a:cubicBezTo>
                  <a:cubicBezTo>
                    <a:pt x="15637" y="16606"/>
                    <a:pt x="15637" y="17729"/>
                    <a:pt x="16185" y="18229"/>
                  </a:cubicBezTo>
                  <a:close/>
                  <a:moveTo>
                    <a:pt x="10770" y="2809"/>
                  </a:moveTo>
                  <a:cubicBezTo>
                    <a:pt x="11317" y="2809"/>
                    <a:pt x="11865" y="2247"/>
                    <a:pt x="11865" y="1124"/>
                  </a:cubicBezTo>
                  <a:cubicBezTo>
                    <a:pt x="11865" y="562"/>
                    <a:pt x="11317" y="0"/>
                    <a:pt x="10770" y="0"/>
                  </a:cubicBezTo>
                  <a:cubicBezTo>
                    <a:pt x="10222" y="0"/>
                    <a:pt x="9674" y="562"/>
                    <a:pt x="9674" y="1124"/>
                  </a:cubicBezTo>
                  <a:cubicBezTo>
                    <a:pt x="9674" y="2247"/>
                    <a:pt x="10222" y="2809"/>
                    <a:pt x="10770" y="280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73" name="Freeform 84"/>
            <p:cNvSpPr/>
            <p:nvPr/>
          </p:nvSpPr>
          <p:spPr>
            <a:xfrm>
              <a:off x="3611152" y="3560234"/>
              <a:ext cx="295660" cy="29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4" y="10039"/>
                  </a:moveTo>
                  <a:cubicBezTo>
                    <a:pt x="20424" y="10039"/>
                    <a:pt x="19640" y="10039"/>
                    <a:pt x="19292" y="10039"/>
                  </a:cubicBezTo>
                  <a:cubicBezTo>
                    <a:pt x="18900" y="10039"/>
                    <a:pt x="18508" y="10431"/>
                    <a:pt x="18508" y="10822"/>
                  </a:cubicBezTo>
                  <a:cubicBezTo>
                    <a:pt x="18508" y="11561"/>
                    <a:pt x="18900" y="11952"/>
                    <a:pt x="19292" y="11952"/>
                  </a:cubicBezTo>
                  <a:cubicBezTo>
                    <a:pt x="19640" y="11952"/>
                    <a:pt x="20424" y="11952"/>
                    <a:pt x="20424" y="11952"/>
                  </a:cubicBezTo>
                  <a:cubicBezTo>
                    <a:pt x="21208" y="11952"/>
                    <a:pt x="21600" y="11561"/>
                    <a:pt x="21600" y="10822"/>
                  </a:cubicBezTo>
                  <a:cubicBezTo>
                    <a:pt x="21600" y="10431"/>
                    <a:pt x="21208" y="10039"/>
                    <a:pt x="20424" y="10039"/>
                  </a:cubicBezTo>
                  <a:close/>
                  <a:moveTo>
                    <a:pt x="10756" y="5041"/>
                  </a:moveTo>
                  <a:cubicBezTo>
                    <a:pt x="7316" y="5041"/>
                    <a:pt x="5008" y="7736"/>
                    <a:pt x="5008" y="10822"/>
                  </a:cubicBezTo>
                  <a:cubicBezTo>
                    <a:pt x="5008" y="14255"/>
                    <a:pt x="7316" y="16993"/>
                    <a:pt x="10756" y="16993"/>
                  </a:cubicBezTo>
                  <a:cubicBezTo>
                    <a:pt x="14240" y="16993"/>
                    <a:pt x="16548" y="14255"/>
                    <a:pt x="16548" y="10822"/>
                  </a:cubicBezTo>
                  <a:cubicBezTo>
                    <a:pt x="16548" y="7736"/>
                    <a:pt x="14240" y="5041"/>
                    <a:pt x="10756" y="5041"/>
                  </a:cubicBezTo>
                  <a:close/>
                  <a:moveTo>
                    <a:pt x="10756" y="15037"/>
                  </a:moveTo>
                  <a:cubicBezTo>
                    <a:pt x="8448" y="15037"/>
                    <a:pt x="6532" y="13125"/>
                    <a:pt x="6532" y="10822"/>
                  </a:cubicBezTo>
                  <a:cubicBezTo>
                    <a:pt x="6532" y="8518"/>
                    <a:pt x="8448" y="6563"/>
                    <a:pt x="10756" y="6563"/>
                  </a:cubicBezTo>
                  <a:cubicBezTo>
                    <a:pt x="13065" y="6563"/>
                    <a:pt x="15024" y="8518"/>
                    <a:pt x="15024" y="10822"/>
                  </a:cubicBezTo>
                  <a:cubicBezTo>
                    <a:pt x="15024" y="13125"/>
                    <a:pt x="13065" y="15037"/>
                    <a:pt x="10756" y="15037"/>
                  </a:cubicBezTo>
                  <a:close/>
                  <a:moveTo>
                    <a:pt x="3092" y="10822"/>
                  </a:moveTo>
                  <a:cubicBezTo>
                    <a:pt x="3092" y="10431"/>
                    <a:pt x="2656" y="10039"/>
                    <a:pt x="2308" y="10039"/>
                  </a:cubicBezTo>
                  <a:cubicBezTo>
                    <a:pt x="1916" y="10039"/>
                    <a:pt x="1132" y="10039"/>
                    <a:pt x="1132" y="10039"/>
                  </a:cubicBezTo>
                  <a:cubicBezTo>
                    <a:pt x="348" y="10039"/>
                    <a:pt x="0" y="10431"/>
                    <a:pt x="0" y="10822"/>
                  </a:cubicBezTo>
                  <a:cubicBezTo>
                    <a:pt x="0" y="11561"/>
                    <a:pt x="348" y="11952"/>
                    <a:pt x="1132" y="11952"/>
                  </a:cubicBezTo>
                  <a:cubicBezTo>
                    <a:pt x="1132" y="11952"/>
                    <a:pt x="1916" y="11952"/>
                    <a:pt x="2308" y="11952"/>
                  </a:cubicBezTo>
                  <a:cubicBezTo>
                    <a:pt x="2656" y="11952"/>
                    <a:pt x="3092" y="11561"/>
                    <a:pt x="3092" y="10822"/>
                  </a:cubicBezTo>
                  <a:close/>
                  <a:moveTo>
                    <a:pt x="10756" y="3477"/>
                  </a:moveTo>
                  <a:cubicBezTo>
                    <a:pt x="11148" y="3477"/>
                    <a:pt x="11540" y="2695"/>
                    <a:pt x="11540" y="2303"/>
                  </a:cubicBezTo>
                  <a:cubicBezTo>
                    <a:pt x="11540" y="1956"/>
                    <a:pt x="11540" y="1565"/>
                    <a:pt x="11540" y="1173"/>
                  </a:cubicBezTo>
                  <a:cubicBezTo>
                    <a:pt x="11540" y="782"/>
                    <a:pt x="11148" y="0"/>
                    <a:pt x="10756" y="0"/>
                  </a:cubicBezTo>
                  <a:cubicBezTo>
                    <a:pt x="10408" y="0"/>
                    <a:pt x="10016" y="782"/>
                    <a:pt x="10016" y="1173"/>
                  </a:cubicBezTo>
                  <a:cubicBezTo>
                    <a:pt x="10016" y="1565"/>
                    <a:pt x="10016" y="1956"/>
                    <a:pt x="10016" y="2303"/>
                  </a:cubicBezTo>
                  <a:cubicBezTo>
                    <a:pt x="10016" y="2695"/>
                    <a:pt x="10408" y="3477"/>
                    <a:pt x="10756" y="3477"/>
                  </a:cubicBezTo>
                  <a:close/>
                  <a:moveTo>
                    <a:pt x="10756" y="18514"/>
                  </a:moveTo>
                  <a:cubicBezTo>
                    <a:pt x="10408" y="18514"/>
                    <a:pt x="10016" y="18905"/>
                    <a:pt x="10016" y="19688"/>
                  </a:cubicBezTo>
                  <a:lnTo>
                    <a:pt x="10016" y="20427"/>
                  </a:lnTo>
                  <a:cubicBezTo>
                    <a:pt x="10016" y="21209"/>
                    <a:pt x="10408" y="21600"/>
                    <a:pt x="10756" y="21600"/>
                  </a:cubicBezTo>
                  <a:cubicBezTo>
                    <a:pt x="11148" y="21600"/>
                    <a:pt x="11540" y="21209"/>
                    <a:pt x="11540" y="20427"/>
                  </a:cubicBezTo>
                  <a:lnTo>
                    <a:pt x="11540" y="19688"/>
                  </a:lnTo>
                  <a:cubicBezTo>
                    <a:pt x="11540" y="18905"/>
                    <a:pt x="11148" y="18514"/>
                    <a:pt x="10756" y="18514"/>
                  </a:cubicBezTo>
                  <a:close/>
                  <a:moveTo>
                    <a:pt x="18900" y="4259"/>
                  </a:moveTo>
                  <a:cubicBezTo>
                    <a:pt x="19292" y="3868"/>
                    <a:pt x="19292" y="3129"/>
                    <a:pt x="18900" y="2695"/>
                  </a:cubicBezTo>
                  <a:cubicBezTo>
                    <a:pt x="18508" y="2303"/>
                    <a:pt x="18116" y="2695"/>
                    <a:pt x="17332" y="3129"/>
                  </a:cubicBezTo>
                  <a:cubicBezTo>
                    <a:pt x="17332" y="3129"/>
                    <a:pt x="16984" y="3477"/>
                    <a:pt x="16548" y="3868"/>
                  </a:cubicBezTo>
                  <a:cubicBezTo>
                    <a:pt x="16200" y="4259"/>
                    <a:pt x="16200" y="4650"/>
                    <a:pt x="16548" y="5041"/>
                  </a:cubicBezTo>
                  <a:cubicBezTo>
                    <a:pt x="16984" y="5433"/>
                    <a:pt x="17724" y="5433"/>
                    <a:pt x="18116" y="5041"/>
                  </a:cubicBezTo>
                  <a:cubicBezTo>
                    <a:pt x="18116" y="4650"/>
                    <a:pt x="18508" y="4259"/>
                    <a:pt x="18900" y="4259"/>
                  </a:cubicBezTo>
                  <a:close/>
                  <a:moveTo>
                    <a:pt x="3440" y="16993"/>
                  </a:moveTo>
                  <a:cubicBezTo>
                    <a:pt x="3440" y="16993"/>
                    <a:pt x="3092" y="17384"/>
                    <a:pt x="2656" y="17732"/>
                  </a:cubicBezTo>
                  <a:cubicBezTo>
                    <a:pt x="2308" y="18123"/>
                    <a:pt x="2308" y="18514"/>
                    <a:pt x="2656" y="18905"/>
                  </a:cubicBezTo>
                  <a:cubicBezTo>
                    <a:pt x="3092" y="19297"/>
                    <a:pt x="3440" y="19297"/>
                    <a:pt x="4224" y="18905"/>
                  </a:cubicBezTo>
                  <a:lnTo>
                    <a:pt x="4616" y="18123"/>
                  </a:lnTo>
                  <a:cubicBezTo>
                    <a:pt x="5400" y="17732"/>
                    <a:pt x="5400" y="16993"/>
                    <a:pt x="5008" y="16559"/>
                  </a:cubicBezTo>
                  <a:cubicBezTo>
                    <a:pt x="4616" y="16559"/>
                    <a:pt x="3832" y="16559"/>
                    <a:pt x="3440" y="16993"/>
                  </a:cubicBezTo>
                  <a:close/>
                  <a:moveTo>
                    <a:pt x="4224" y="3129"/>
                  </a:moveTo>
                  <a:cubicBezTo>
                    <a:pt x="3440" y="2695"/>
                    <a:pt x="3092" y="2303"/>
                    <a:pt x="2656" y="2695"/>
                  </a:cubicBezTo>
                  <a:cubicBezTo>
                    <a:pt x="2308" y="3129"/>
                    <a:pt x="2308" y="3868"/>
                    <a:pt x="2656" y="4259"/>
                  </a:cubicBezTo>
                  <a:cubicBezTo>
                    <a:pt x="3092" y="4259"/>
                    <a:pt x="3440" y="4650"/>
                    <a:pt x="3440" y="5041"/>
                  </a:cubicBezTo>
                  <a:cubicBezTo>
                    <a:pt x="3832" y="5433"/>
                    <a:pt x="4616" y="5433"/>
                    <a:pt x="5008" y="5041"/>
                  </a:cubicBezTo>
                  <a:cubicBezTo>
                    <a:pt x="5400" y="4650"/>
                    <a:pt x="5400" y="4259"/>
                    <a:pt x="4616" y="3868"/>
                  </a:cubicBezTo>
                  <a:cubicBezTo>
                    <a:pt x="4616" y="3477"/>
                    <a:pt x="4224" y="3129"/>
                    <a:pt x="4224" y="3129"/>
                  </a:cubicBezTo>
                  <a:close/>
                  <a:moveTo>
                    <a:pt x="16548" y="18123"/>
                  </a:moveTo>
                  <a:cubicBezTo>
                    <a:pt x="16984" y="18123"/>
                    <a:pt x="17332" y="18905"/>
                    <a:pt x="17332" y="18905"/>
                  </a:cubicBezTo>
                  <a:cubicBezTo>
                    <a:pt x="18116" y="19297"/>
                    <a:pt x="18508" y="19297"/>
                    <a:pt x="18900" y="18905"/>
                  </a:cubicBezTo>
                  <a:cubicBezTo>
                    <a:pt x="19292" y="18514"/>
                    <a:pt x="19292" y="18123"/>
                    <a:pt x="18900" y="17732"/>
                  </a:cubicBezTo>
                  <a:cubicBezTo>
                    <a:pt x="18508" y="17384"/>
                    <a:pt x="18116" y="16993"/>
                    <a:pt x="18116" y="16993"/>
                  </a:cubicBezTo>
                  <a:cubicBezTo>
                    <a:pt x="17724" y="16559"/>
                    <a:pt x="16984" y="16559"/>
                    <a:pt x="16548" y="16559"/>
                  </a:cubicBezTo>
                  <a:cubicBezTo>
                    <a:pt x="16200" y="16993"/>
                    <a:pt x="16200" y="17732"/>
                    <a:pt x="16548" y="181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74" name="Freeform 86"/>
            <p:cNvSpPr/>
            <p:nvPr/>
          </p:nvSpPr>
          <p:spPr>
            <a:xfrm>
              <a:off x="7193902" y="640405"/>
              <a:ext cx="248777" cy="207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5" h="21052" extrusionOk="0">
                  <a:moveTo>
                    <a:pt x="18912" y="1642"/>
                  </a:moveTo>
                  <a:cubicBezTo>
                    <a:pt x="16762" y="-548"/>
                    <a:pt x="13732" y="-548"/>
                    <a:pt x="11533" y="1642"/>
                  </a:cubicBezTo>
                  <a:cubicBezTo>
                    <a:pt x="10262" y="3224"/>
                    <a:pt x="10262" y="3224"/>
                    <a:pt x="10262" y="3224"/>
                  </a:cubicBezTo>
                  <a:cubicBezTo>
                    <a:pt x="8943" y="1642"/>
                    <a:pt x="8943" y="1642"/>
                    <a:pt x="8943" y="1642"/>
                  </a:cubicBezTo>
                  <a:cubicBezTo>
                    <a:pt x="6792" y="-548"/>
                    <a:pt x="3762" y="-548"/>
                    <a:pt x="1612" y="1642"/>
                  </a:cubicBezTo>
                  <a:cubicBezTo>
                    <a:pt x="-538" y="4320"/>
                    <a:pt x="-538" y="8640"/>
                    <a:pt x="1612" y="10769"/>
                  </a:cubicBezTo>
                  <a:cubicBezTo>
                    <a:pt x="10262" y="21052"/>
                    <a:pt x="10262" y="21052"/>
                    <a:pt x="10262" y="21052"/>
                  </a:cubicBezTo>
                  <a:cubicBezTo>
                    <a:pt x="18912" y="10769"/>
                    <a:pt x="18912" y="10769"/>
                    <a:pt x="18912" y="10769"/>
                  </a:cubicBezTo>
                  <a:cubicBezTo>
                    <a:pt x="21062" y="8640"/>
                    <a:pt x="21062" y="4320"/>
                    <a:pt x="18912" y="1642"/>
                  </a:cubicBezTo>
                  <a:close/>
                  <a:moveTo>
                    <a:pt x="17641" y="9187"/>
                  </a:moveTo>
                  <a:cubicBezTo>
                    <a:pt x="10262" y="17766"/>
                    <a:pt x="10262" y="17766"/>
                    <a:pt x="10262" y="17766"/>
                  </a:cubicBezTo>
                  <a:cubicBezTo>
                    <a:pt x="2883" y="9187"/>
                    <a:pt x="2883" y="9187"/>
                    <a:pt x="2883" y="9187"/>
                  </a:cubicBezTo>
                  <a:cubicBezTo>
                    <a:pt x="2052" y="8640"/>
                    <a:pt x="1612" y="7544"/>
                    <a:pt x="1612" y="6510"/>
                  </a:cubicBezTo>
                  <a:cubicBezTo>
                    <a:pt x="1612" y="4867"/>
                    <a:pt x="2052" y="4320"/>
                    <a:pt x="2883" y="3224"/>
                  </a:cubicBezTo>
                  <a:cubicBezTo>
                    <a:pt x="3323" y="2677"/>
                    <a:pt x="4202" y="2190"/>
                    <a:pt x="5082" y="2190"/>
                  </a:cubicBezTo>
                  <a:cubicBezTo>
                    <a:pt x="6352" y="2190"/>
                    <a:pt x="7232" y="2677"/>
                    <a:pt x="7672" y="3772"/>
                  </a:cubicBezTo>
                  <a:cubicBezTo>
                    <a:pt x="10262" y="6510"/>
                    <a:pt x="10262" y="6510"/>
                    <a:pt x="10262" y="6510"/>
                  </a:cubicBezTo>
                  <a:cubicBezTo>
                    <a:pt x="12901" y="3772"/>
                    <a:pt x="12901" y="3772"/>
                    <a:pt x="12901" y="3772"/>
                  </a:cubicBezTo>
                  <a:cubicBezTo>
                    <a:pt x="13292" y="2677"/>
                    <a:pt x="14172" y="2190"/>
                    <a:pt x="15491" y="2190"/>
                  </a:cubicBezTo>
                  <a:cubicBezTo>
                    <a:pt x="16322" y="2190"/>
                    <a:pt x="17201" y="2677"/>
                    <a:pt x="17641" y="3224"/>
                  </a:cubicBezTo>
                  <a:cubicBezTo>
                    <a:pt x="18472" y="4320"/>
                    <a:pt x="18912" y="4867"/>
                    <a:pt x="18912" y="6510"/>
                  </a:cubicBezTo>
                  <a:cubicBezTo>
                    <a:pt x="18912" y="7544"/>
                    <a:pt x="18472" y="8640"/>
                    <a:pt x="17641" y="91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75" name="Freeform 87"/>
            <p:cNvSpPr/>
            <p:nvPr/>
          </p:nvSpPr>
          <p:spPr>
            <a:xfrm>
              <a:off x="654937" y="2982383"/>
              <a:ext cx="274501" cy="270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8" y="7232"/>
                  </a:moveTo>
                  <a:lnTo>
                    <a:pt x="5810" y="7232"/>
                  </a:lnTo>
                  <a:cubicBezTo>
                    <a:pt x="6653" y="6322"/>
                    <a:pt x="7497" y="5508"/>
                    <a:pt x="8715" y="4646"/>
                  </a:cubicBezTo>
                  <a:lnTo>
                    <a:pt x="8715" y="4215"/>
                  </a:lnTo>
                  <a:cubicBezTo>
                    <a:pt x="8715" y="3784"/>
                    <a:pt x="8715" y="3784"/>
                    <a:pt x="8715" y="3353"/>
                  </a:cubicBezTo>
                  <a:cubicBezTo>
                    <a:pt x="7497" y="2538"/>
                    <a:pt x="6232" y="2107"/>
                    <a:pt x="5013" y="1245"/>
                  </a:cubicBezTo>
                  <a:cubicBezTo>
                    <a:pt x="4170" y="2107"/>
                    <a:pt x="2905" y="2969"/>
                    <a:pt x="2062" y="4215"/>
                  </a:cubicBezTo>
                  <a:cubicBezTo>
                    <a:pt x="2905" y="5508"/>
                    <a:pt x="3327" y="6322"/>
                    <a:pt x="4170" y="7232"/>
                  </a:cubicBezTo>
                  <a:cubicBezTo>
                    <a:pt x="4592" y="7232"/>
                    <a:pt x="5013" y="7232"/>
                    <a:pt x="5388" y="7232"/>
                  </a:cubicBezTo>
                  <a:close/>
                  <a:moveTo>
                    <a:pt x="2905" y="9339"/>
                  </a:moveTo>
                  <a:cubicBezTo>
                    <a:pt x="2905" y="8908"/>
                    <a:pt x="2905" y="8908"/>
                    <a:pt x="3327" y="8477"/>
                  </a:cubicBezTo>
                  <a:cubicBezTo>
                    <a:pt x="2530" y="7663"/>
                    <a:pt x="1640" y="6753"/>
                    <a:pt x="1218" y="5939"/>
                  </a:cubicBezTo>
                  <a:cubicBezTo>
                    <a:pt x="422" y="7232"/>
                    <a:pt x="0" y="8908"/>
                    <a:pt x="0" y="10584"/>
                  </a:cubicBezTo>
                  <a:cubicBezTo>
                    <a:pt x="0" y="12740"/>
                    <a:pt x="422" y="14847"/>
                    <a:pt x="1640" y="16092"/>
                  </a:cubicBezTo>
                  <a:cubicBezTo>
                    <a:pt x="2062" y="14416"/>
                    <a:pt x="2530" y="12309"/>
                    <a:pt x="3327" y="10584"/>
                  </a:cubicBezTo>
                  <a:cubicBezTo>
                    <a:pt x="3327" y="10584"/>
                    <a:pt x="2905" y="9770"/>
                    <a:pt x="2905" y="9339"/>
                  </a:cubicBezTo>
                  <a:close/>
                  <a:moveTo>
                    <a:pt x="10777" y="1676"/>
                  </a:moveTo>
                  <a:cubicBezTo>
                    <a:pt x="11198" y="1676"/>
                    <a:pt x="12042" y="2107"/>
                    <a:pt x="12463" y="2538"/>
                  </a:cubicBezTo>
                  <a:cubicBezTo>
                    <a:pt x="13682" y="1676"/>
                    <a:pt x="14947" y="1676"/>
                    <a:pt x="16212" y="1245"/>
                  </a:cubicBezTo>
                  <a:cubicBezTo>
                    <a:pt x="14525" y="383"/>
                    <a:pt x="12885" y="0"/>
                    <a:pt x="10777" y="0"/>
                  </a:cubicBezTo>
                  <a:cubicBezTo>
                    <a:pt x="9558" y="0"/>
                    <a:pt x="8293" y="0"/>
                    <a:pt x="7075" y="383"/>
                  </a:cubicBezTo>
                  <a:cubicBezTo>
                    <a:pt x="7872" y="814"/>
                    <a:pt x="8715" y="1676"/>
                    <a:pt x="9558" y="2107"/>
                  </a:cubicBezTo>
                  <a:cubicBezTo>
                    <a:pt x="9980" y="2107"/>
                    <a:pt x="10355" y="1676"/>
                    <a:pt x="10777" y="1676"/>
                  </a:cubicBezTo>
                  <a:close/>
                  <a:moveTo>
                    <a:pt x="14103" y="12740"/>
                  </a:moveTo>
                  <a:cubicBezTo>
                    <a:pt x="14525" y="12309"/>
                    <a:pt x="14525" y="12309"/>
                    <a:pt x="14947" y="11878"/>
                  </a:cubicBezTo>
                  <a:cubicBezTo>
                    <a:pt x="14103" y="9770"/>
                    <a:pt x="12885" y="8046"/>
                    <a:pt x="11620" y="6322"/>
                  </a:cubicBezTo>
                  <a:cubicBezTo>
                    <a:pt x="11620" y="6322"/>
                    <a:pt x="11198" y="6322"/>
                    <a:pt x="10777" y="6322"/>
                  </a:cubicBezTo>
                  <a:cubicBezTo>
                    <a:pt x="10355" y="6322"/>
                    <a:pt x="9980" y="6322"/>
                    <a:pt x="9558" y="5939"/>
                  </a:cubicBezTo>
                  <a:cubicBezTo>
                    <a:pt x="8715" y="6753"/>
                    <a:pt x="7872" y="7232"/>
                    <a:pt x="7075" y="8046"/>
                  </a:cubicBezTo>
                  <a:cubicBezTo>
                    <a:pt x="7497" y="8477"/>
                    <a:pt x="7497" y="8908"/>
                    <a:pt x="7497" y="9339"/>
                  </a:cubicBezTo>
                  <a:cubicBezTo>
                    <a:pt x="7497" y="9770"/>
                    <a:pt x="7497" y="9770"/>
                    <a:pt x="7497" y="10201"/>
                  </a:cubicBezTo>
                  <a:cubicBezTo>
                    <a:pt x="9558" y="11447"/>
                    <a:pt x="11620" y="12309"/>
                    <a:pt x="14103" y="12740"/>
                  </a:cubicBezTo>
                  <a:close/>
                  <a:moveTo>
                    <a:pt x="17008" y="15661"/>
                  </a:moveTo>
                  <a:cubicBezTo>
                    <a:pt x="17008" y="16092"/>
                    <a:pt x="17008" y="16954"/>
                    <a:pt x="17008" y="17385"/>
                  </a:cubicBezTo>
                  <a:cubicBezTo>
                    <a:pt x="17008" y="17816"/>
                    <a:pt x="17008" y="18631"/>
                    <a:pt x="17008" y="19493"/>
                  </a:cubicBezTo>
                  <a:cubicBezTo>
                    <a:pt x="18695" y="18200"/>
                    <a:pt x="20335" y="16092"/>
                    <a:pt x="20757" y="13985"/>
                  </a:cubicBezTo>
                  <a:cubicBezTo>
                    <a:pt x="19960" y="14416"/>
                    <a:pt x="19117" y="14416"/>
                    <a:pt x="18273" y="14416"/>
                  </a:cubicBezTo>
                  <a:cubicBezTo>
                    <a:pt x="18273" y="15278"/>
                    <a:pt x="17852" y="15661"/>
                    <a:pt x="17008" y="15661"/>
                  </a:cubicBezTo>
                  <a:close/>
                  <a:moveTo>
                    <a:pt x="13682" y="14416"/>
                  </a:moveTo>
                  <a:cubicBezTo>
                    <a:pt x="11198" y="13985"/>
                    <a:pt x="8715" y="12740"/>
                    <a:pt x="6653" y="11447"/>
                  </a:cubicBezTo>
                  <a:cubicBezTo>
                    <a:pt x="6232" y="11447"/>
                    <a:pt x="5810" y="11878"/>
                    <a:pt x="5388" y="11878"/>
                  </a:cubicBezTo>
                  <a:cubicBezTo>
                    <a:pt x="5013" y="11878"/>
                    <a:pt x="5013" y="11878"/>
                    <a:pt x="5013" y="11447"/>
                  </a:cubicBezTo>
                  <a:cubicBezTo>
                    <a:pt x="3702" y="13554"/>
                    <a:pt x="3327" y="15661"/>
                    <a:pt x="2905" y="18200"/>
                  </a:cubicBezTo>
                  <a:cubicBezTo>
                    <a:pt x="4170" y="19062"/>
                    <a:pt x="5388" y="20355"/>
                    <a:pt x="6653" y="20786"/>
                  </a:cubicBezTo>
                  <a:cubicBezTo>
                    <a:pt x="8293" y="18200"/>
                    <a:pt x="10777" y="15661"/>
                    <a:pt x="13682" y="14416"/>
                  </a:cubicBezTo>
                  <a:close/>
                  <a:moveTo>
                    <a:pt x="17852" y="2538"/>
                  </a:moveTo>
                  <a:cubicBezTo>
                    <a:pt x="16212" y="2969"/>
                    <a:pt x="14525" y="3353"/>
                    <a:pt x="12885" y="3784"/>
                  </a:cubicBezTo>
                  <a:lnTo>
                    <a:pt x="13260" y="4215"/>
                  </a:lnTo>
                  <a:cubicBezTo>
                    <a:pt x="13260" y="4646"/>
                    <a:pt x="12885" y="4646"/>
                    <a:pt x="12885" y="5077"/>
                  </a:cubicBezTo>
                  <a:cubicBezTo>
                    <a:pt x="14525" y="6753"/>
                    <a:pt x="15368" y="8908"/>
                    <a:pt x="16212" y="11447"/>
                  </a:cubicBezTo>
                  <a:cubicBezTo>
                    <a:pt x="17008" y="11447"/>
                    <a:pt x="17852" y="11878"/>
                    <a:pt x="18273" y="12740"/>
                  </a:cubicBezTo>
                  <a:cubicBezTo>
                    <a:pt x="19538" y="12740"/>
                    <a:pt x="20335" y="12740"/>
                    <a:pt x="21178" y="12309"/>
                  </a:cubicBezTo>
                  <a:cubicBezTo>
                    <a:pt x="21600" y="11878"/>
                    <a:pt x="21600" y="11016"/>
                    <a:pt x="21600" y="10584"/>
                  </a:cubicBezTo>
                  <a:cubicBezTo>
                    <a:pt x="21600" y="7663"/>
                    <a:pt x="19960" y="4646"/>
                    <a:pt x="17852" y="2538"/>
                  </a:cubicBezTo>
                  <a:close/>
                  <a:moveTo>
                    <a:pt x="14947" y="15661"/>
                  </a:moveTo>
                  <a:cubicBezTo>
                    <a:pt x="12042" y="16954"/>
                    <a:pt x="9980" y="18631"/>
                    <a:pt x="8293" y="21217"/>
                  </a:cubicBezTo>
                  <a:cubicBezTo>
                    <a:pt x="9137" y="21600"/>
                    <a:pt x="9980" y="21600"/>
                    <a:pt x="10777" y="21600"/>
                  </a:cubicBezTo>
                  <a:cubicBezTo>
                    <a:pt x="12463" y="21600"/>
                    <a:pt x="13682" y="21217"/>
                    <a:pt x="15368" y="20786"/>
                  </a:cubicBezTo>
                  <a:cubicBezTo>
                    <a:pt x="15368" y="19493"/>
                    <a:pt x="15790" y="18200"/>
                    <a:pt x="15790" y="17385"/>
                  </a:cubicBezTo>
                  <a:cubicBezTo>
                    <a:pt x="15790" y="16954"/>
                    <a:pt x="15790" y="16523"/>
                    <a:pt x="15368" y="16092"/>
                  </a:cubicBezTo>
                  <a:cubicBezTo>
                    <a:pt x="15368" y="15661"/>
                    <a:pt x="14947" y="15661"/>
                    <a:pt x="14947" y="156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76" name="Freeform 88"/>
            <p:cNvSpPr/>
            <p:nvPr/>
          </p:nvSpPr>
          <p:spPr>
            <a:xfrm>
              <a:off x="4796177" y="3618735"/>
              <a:ext cx="297773" cy="17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8084" y="483"/>
                  </a:moveTo>
                  <a:cubicBezTo>
                    <a:pt x="7736" y="-161"/>
                    <a:pt x="7301" y="-161"/>
                    <a:pt x="6954" y="483"/>
                  </a:cubicBezTo>
                  <a:cubicBezTo>
                    <a:pt x="0" y="10639"/>
                    <a:pt x="0" y="10639"/>
                    <a:pt x="0" y="10639"/>
                  </a:cubicBezTo>
                  <a:cubicBezTo>
                    <a:pt x="6954" y="20795"/>
                    <a:pt x="6954" y="20795"/>
                    <a:pt x="6954" y="20795"/>
                  </a:cubicBezTo>
                  <a:cubicBezTo>
                    <a:pt x="7301" y="21439"/>
                    <a:pt x="7736" y="21439"/>
                    <a:pt x="8084" y="20795"/>
                  </a:cubicBezTo>
                  <a:cubicBezTo>
                    <a:pt x="8475" y="20080"/>
                    <a:pt x="8475" y="19436"/>
                    <a:pt x="8084" y="18864"/>
                  </a:cubicBezTo>
                  <a:cubicBezTo>
                    <a:pt x="2695" y="10639"/>
                    <a:pt x="2695" y="10639"/>
                    <a:pt x="2695" y="10639"/>
                  </a:cubicBezTo>
                  <a:cubicBezTo>
                    <a:pt x="8084" y="3058"/>
                    <a:pt x="8084" y="3058"/>
                    <a:pt x="8084" y="3058"/>
                  </a:cubicBezTo>
                  <a:cubicBezTo>
                    <a:pt x="8475" y="2342"/>
                    <a:pt x="8475" y="1126"/>
                    <a:pt x="8084" y="483"/>
                  </a:cubicBezTo>
                  <a:close/>
                  <a:moveTo>
                    <a:pt x="14646" y="483"/>
                  </a:moveTo>
                  <a:cubicBezTo>
                    <a:pt x="14255" y="-161"/>
                    <a:pt x="13864" y="-161"/>
                    <a:pt x="13516" y="483"/>
                  </a:cubicBezTo>
                  <a:cubicBezTo>
                    <a:pt x="13125" y="1126"/>
                    <a:pt x="13125" y="2342"/>
                    <a:pt x="13516" y="3058"/>
                  </a:cubicBezTo>
                  <a:cubicBezTo>
                    <a:pt x="18862" y="10639"/>
                    <a:pt x="18862" y="10639"/>
                    <a:pt x="18862" y="10639"/>
                  </a:cubicBezTo>
                  <a:cubicBezTo>
                    <a:pt x="13516" y="18864"/>
                    <a:pt x="13516" y="18864"/>
                    <a:pt x="13516" y="18864"/>
                  </a:cubicBezTo>
                  <a:cubicBezTo>
                    <a:pt x="13125" y="19436"/>
                    <a:pt x="13125" y="20080"/>
                    <a:pt x="13516" y="20795"/>
                  </a:cubicBezTo>
                  <a:cubicBezTo>
                    <a:pt x="13864" y="21439"/>
                    <a:pt x="14255" y="21439"/>
                    <a:pt x="14646" y="20795"/>
                  </a:cubicBezTo>
                  <a:cubicBezTo>
                    <a:pt x="21600" y="10639"/>
                    <a:pt x="21600" y="10639"/>
                    <a:pt x="21600" y="10639"/>
                  </a:cubicBezTo>
                  <a:lnTo>
                    <a:pt x="14646" y="4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77" name="Freeform 89"/>
            <p:cNvSpPr/>
            <p:nvPr/>
          </p:nvSpPr>
          <p:spPr>
            <a:xfrm>
              <a:off x="5993898" y="2387600"/>
              <a:ext cx="276612" cy="272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7" y="0"/>
                  </a:moveTo>
                  <a:cubicBezTo>
                    <a:pt x="4967" y="0"/>
                    <a:pt x="0" y="4683"/>
                    <a:pt x="0" y="10609"/>
                  </a:cubicBezTo>
                  <a:cubicBezTo>
                    <a:pt x="0" y="16535"/>
                    <a:pt x="4967" y="21600"/>
                    <a:pt x="10777" y="21600"/>
                  </a:cubicBezTo>
                  <a:cubicBezTo>
                    <a:pt x="16587" y="21600"/>
                    <a:pt x="21600" y="16535"/>
                    <a:pt x="21600" y="10609"/>
                  </a:cubicBezTo>
                  <a:cubicBezTo>
                    <a:pt x="21600" y="4683"/>
                    <a:pt x="16587" y="0"/>
                    <a:pt x="10777" y="0"/>
                  </a:cubicBezTo>
                  <a:close/>
                  <a:moveTo>
                    <a:pt x="10777" y="14432"/>
                  </a:moveTo>
                  <a:cubicBezTo>
                    <a:pt x="8715" y="14432"/>
                    <a:pt x="7450" y="12712"/>
                    <a:pt x="7450" y="10609"/>
                  </a:cubicBezTo>
                  <a:cubicBezTo>
                    <a:pt x="7450" y="8936"/>
                    <a:pt x="8715" y="7216"/>
                    <a:pt x="10777" y="7216"/>
                  </a:cubicBezTo>
                  <a:cubicBezTo>
                    <a:pt x="12838" y="7216"/>
                    <a:pt x="14103" y="8936"/>
                    <a:pt x="14103" y="10609"/>
                  </a:cubicBezTo>
                  <a:cubicBezTo>
                    <a:pt x="14103" y="12712"/>
                    <a:pt x="12838" y="14432"/>
                    <a:pt x="10777" y="144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78" name="Freeform 90"/>
            <p:cNvSpPr/>
            <p:nvPr/>
          </p:nvSpPr>
          <p:spPr>
            <a:xfrm>
              <a:off x="644358" y="3634316"/>
              <a:ext cx="295662" cy="145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7" y="0"/>
                  </a:moveTo>
                  <a:cubicBezTo>
                    <a:pt x="2303" y="0"/>
                    <a:pt x="2303" y="0"/>
                    <a:pt x="2303" y="0"/>
                  </a:cubicBezTo>
                  <a:cubicBezTo>
                    <a:pt x="782" y="0"/>
                    <a:pt x="0" y="2274"/>
                    <a:pt x="0" y="4635"/>
                  </a:cubicBezTo>
                  <a:cubicBezTo>
                    <a:pt x="0" y="17752"/>
                    <a:pt x="0" y="17752"/>
                    <a:pt x="0" y="17752"/>
                  </a:cubicBezTo>
                  <a:cubicBezTo>
                    <a:pt x="0" y="20113"/>
                    <a:pt x="782" y="21600"/>
                    <a:pt x="2303" y="21600"/>
                  </a:cubicBezTo>
                  <a:cubicBezTo>
                    <a:pt x="19297" y="21600"/>
                    <a:pt x="19297" y="21600"/>
                    <a:pt x="19297" y="21600"/>
                  </a:cubicBezTo>
                  <a:cubicBezTo>
                    <a:pt x="20427" y="21600"/>
                    <a:pt x="21600" y="20113"/>
                    <a:pt x="21600" y="17752"/>
                  </a:cubicBezTo>
                  <a:cubicBezTo>
                    <a:pt x="21600" y="4635"/>
                    <a:pt x="21600" y="4635"/>
                    <a:pt x="21600" y="4635"/>
                  </a:cubicBezTo>
                  <a:cubicBezTo>
                    <a:pt x="21600" y="2274"/>
                    <a:pt x="20427" y="0"/>
                    <a:pt x="19297" y="0"/>
                  </a:cubicBezTo>
                  <a:close/>
                  <a:moveTo>
                    <a:pt x="19297" y="17752"/>
                  </a:moveTo>
                  <a:cubicBezTo>
                    <a:pt x="2303" y="17752"/>
                    <a:pt x="2303" y="17752"/>
                    <a:pt x="2303" y="17752"/>
                  </a:cubicBezTo>
                  <a:cubicBezTo>
                    <a:pt x="2303" y="4635"/>
                    <a:pt x="2303" y="4635"/>
                    <a:pt x="2303" y="4635"/>
                  </a:cubicBezTo>
                  <a:cubicBezTo>
                    <a:pt x="19297" y="4635"/>
                    <a:pt x="19297" y="4635"/>
                    <a:pt x="19297" y="4635"/>
                  </a:cubicBezTo>
                  <a:lnTo>
                    <a:pt x="19297" y="17752"/>
                  </a:lnTo>
                  <a:close/>
                  <a:moveTo>
                    <a:pt x="18514" y="6909"/>
                  </a:moveTo>
                  <a:cubicBezTo>
                    <a:pt x="13864" y="6909"/>
                    <a:pt x="13864" y="6909"/>
                    <a:pt x="13864" y="6909"/>
                  </a:cubicBezTo>
                  <a:cubicBezTo>
                    <a:pt x="13864" y="15479"/>
                    <a:pt x="13864" y="15479"/>
                    <a:pt x="13864" y="15479"/>
                  </a:cubicBezTo>
                  <a:cubicBezTo>
                    <a:pt x="18514" y="15479"/>
                    <a:pt x="18514" y="15479"/>
                    <a:pt x="18514" y="15479"/>
                  </a:cubicBezTo>
                  <a:lnTo>
                    <a:pt x="18514" y="6909"/>
                  </a:lnTo>
                  <a:close/>
                  <a:moveTo>
                    <a:pt x="7736" y="6909"/>
                  </a:moveTo>
                  <a:cubicBezTo>
                    <a:pt x="3129" y="6909"/>
                    <a:pt x="3129" y="6909"/>
                    <a:pt x="3129" y="6909"/>
                  </a:cubicBezTo>
                  <a:cubicBezTo>
                    <a:pt x="3129" y="15479"/>
                    <a:pt x="3129" y="15479"/>
                    <a:pt x="3129" y="15479"/>
                  </a:cubicBezTo>
                  <a:cubicBezTo>
                    <a:pt x="7736" y="15479"/>
                    <a:pt x="7736" y="15479"/>
                    <a:pt x="7736" y="15479"/>
                  </a:cubicBezTo>
                  <a:lnTo>
                    <a:pt x="7736" y="6909"/>
                  </a:lnTo>
                  <a:close/>
                  <a:moveTo>
                    <a:pt x="13082" y="6909"/>
                  </a:moveTo>
                  <a:cubicBezTo>
                    <a:pt x="8475" y="6909"/>
                    <a:pt x="8475" y="6909"/>
                    <a:pt x="8475" y="6909"/>
                  </a:cubicBezTo>
                  <a:cubicBezTo>
                    <a:pt x="8475" y="15479"/>
                    <a:pt x="8475" y="15479"/>
                    <a:pt x="8475" y="15479"/>
                  </a:cubicBezTo>
                  <a:cubicBezTo>
                    <a:pt x="13082" y="15479"/>
                    <a:pt x="13082" y="15479"/>
                    <a:pt x="13082" y="15479"/>
                  </a:cubicBezTo>
                  <a:lnTo>
                    <a:pt x="13082" y="690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79" name="Freeform 91"/>
            <p:cNvSpPr/>
            <p:nvPr/>
          </p:nvSpPr>
          <p:spPr>
            <a:xfrm>
              <a:off x="1236871" y="3634316"/>
              <a:ext cx="297772" cy="145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2" y="0"/>
                  </a:moveTo>
                  <a:cubicBezTo>
                    <a:pt x="2308" y="0"/>
                    <a:pt x="2308" y="0"/>
                    <a:pt x="2308" y="0"/>
                  </a:cubicBezTo>
                  <a:cubicBezTo>
                    <a:pt x="784" y="0"/>
                    <a:pt x="0" y="2274"/>
                    <a:pt x="0" y="4635"/>
                  </a:cubicBezTo>
                  <a:cubicBezTo>
                    <a:pt x="0" y="17752"/>
                    <a:pt x="0" y="17752"/>
                    <a:pt x="0" y="17752"/>
                  </a:cubicBezTo>
                  <a:cubicBezTo>
                    <a:pt x="0" y="20113"/>
                    <a:pt x="784" y="21600"/>
                    <a:pt x="2308" y="21600"/>
                  </a:cubicBezTo>
                  <a:cubicBezTo>
                    <a:pt x="19292" y="21600"/>
                    <a:pt x="19292" y="21600"/>
                    <a:pt x="19292" y="21600"/>
                  </a:cubicBezTo>
                  <a:cubicBezTo>
                    <a:pt x="20424" y="21600"/>
                    <a:pt x="21600" y="20113"/>
                    <a:pt x="21600" y="17752"/>
                  </a:cubicBezTo>
                  <a:cubicBezTo>
                    <a:pt x="21600" y="4635"/>
                    <a:pt x="21600" y="4635"/>
                    <a:pt x="21600" y="4635"/>
                  </a:cubicBezTo>
                  <a:cubicBezTo>
                    <a:pt x="21600" y="2274"/>
                    <a:pt x="20424" y="0"/>
                    <a:pt x="19292" y="0"/>
                  </a:cubicBezTo>
                  <a:close/>
                  <a:moveTo>
                    <a:pt x="19292" y="17752"/>
                  </a:moveTo>
                  <a:cubicBezTo>
                    <a:pt x="2308" y="17752"/>
                    <a:pt x="2308" y="17752"/>
                    <a:pt x="2308" y="17752"/>
                  </a:cubicBezTo>
                  <a:cubicBezTo>
                    <a:pt x="2308" y="4635"/>
                    <a:pt x="2308" y="4635"/>
                    <a:pt x="2308" y="4635"/>
                  </a:cubicBezTo>
                  <a:cubicBezTo>
                    <a:pt x="19292" y="4635"/>
                    <a:pt x="19292" y="4635"/>
                    <a:pt x="19292" y="4635"/>
                  </a:cubicBezTo>
                  <a:lnTo>
                    <a:pt x="19292" y="17752"/>
                  </a:lnTo>
                  <a:close/>
                  <a:moveTo>
                    <a:pt x="7708" y="6909"/>
                  </a:moveTo>
                  <a:cubicBezTo>
                    <a:pt x="3092" y="6909"/>
                    <a:pt x="3092" y="6909"/>
                    <a:pt x="3092" y="6909"/>
                  </a:cubicBezTo>
                  <a:cubicBezTo>
                    <a:pt x="3092" y="15479"/>
                    <a:pt x="3092" y="15479"/>
                    <a:pt x="3092" y="15479"/>
                  </a:cubicBezTo>
                  <a:cubicBezTo>
                    <a:pt x="7708" y="15479"/>
                    <a:pt x="7708" y="15479"/>
                    <a:pt x="7708" y="15479"/>
                  </a:cubicBezTo>
                  <a:lnTo>
                    <a:pt x="7708" y="6909"/>
                  </a:lnTo>
                  <a:close/>
                  <a:moveTo>
                    <a:pt x="13108" y="6909"/>
                  </a:moveTo>
                  <a:cubicBezTo>
                    <a:pt x="8492" y="6909"/>
                    <a:pt x="8492" y="6909"/>
                    <a:pt x="8492" y="6909"/>
                  </a:cubicBezTo>
                  <a:cubicBezTo>
                    <a:pt x="8492" y="15479"/>
                    <a:pt x="8492" y="15479"/>
                    <a:pt x="8492" y="15479"/>
                  </a:cubicBezTo>
                  <a:cubicBezTo>
                    <a:pt x="13108" y="15479"/>
                    <a:pt x="13108" y="15479"/>
                    <a:pt x="13108" y="15479"/>
                  </a:cubicBezTo>
                  <a:lnTo>
                    <a:pt x="13108" y="690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80" name="Freeform 92"/>
            <p:cNvSpPr/>
            <p:nvPr/>
          </p:nvSpPr>
          <p:spPr>
            <a:xfrm>
              <a:off x="1829383" y="3634316"/>
              <a:ext cx="297772" cy="145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2" y="0"/>
                  </a:moveTo>
                  <a:cubicBezTo>
                    <a:pt x="2308" y="0"/>
                    <a:pt x="2308" y="0"/>
                    <a:pt x="2308" y="0"/>
                  </a:cubicBezTo>
                  <a:cubicBezTo>
                    <a:pt x="784" y="0"/>
                    <a:pt x="0" y="2274"/>
                    <a:pt x="0" y="4635"/>
                  </a:cubicBezTo>
                  <a:cubicBezTo>
                    <a:pt x="0" y="17752"/>
                    <a:pt x="0" y="17752"/>
                    <a:pt x="0" y="17752"/>
                  </a:cubicBezTo>
                  <a:cubicBezTo>
                    <a:pt x="0" y="20113"/>
                    <a:pt x="784" y="21600"/>
                    <a:pt x="2308" y="21600"/>
                  </a:cubicBezTo>
                  <a:cubicBezTo>
                    <a:pt x="19292" y="21600"/>
                    <a:pt x="19292" y="21600"/>
                    <a:pt x="19292" y="21600"/>
                  </a:cubicBezTo>
                  <a:cubicBezTo>
                    <a:pt x="20468" y="21600"/>
                    <a:pt x="21600" y="20113"/>
                    <a:pt x="21600" y="17752"/>
                  </a:cubicBezTo>
                  <a:cubicBezTo>
                    <a:pt x="21600" y="4635"/>
                    <a:pt x="21600" y="4635"/>
                    <a:pt x="21600" y="4635"/>
                  </a:cubicBezTo>
                  <a:cubicBezTo>
                    <a:pt x="21600" y="2274"/>
                    <a:pt x="20468" y="0"/>
                    <a:pt x="19292" y="0"/>
                  </a:cubicBezTo>
                  <a:close/>
                  <a:moveTo>
                    <a:pt x="19292" y="17752"/>
                  </a:moveTo>
                  <a:cubicBezTo>
                    <a:pt x="2308" y="17752"/>
                    <a:pt x="2308" y="17752"/>
                    <a:pt x="2308" y="17752"/>
                  </a:cubicBezTo>
                  <a:cubicBezTo>
                    <a:pt x="2308" y="4635"/>
                    <a:pt x="2308" y="4635"/>
                    <a:pt x="2308" y="4635"/>
                  </a:cubicBezTo>
                  <a:cubicBezTo>
                    <a:pt x="19292" y="4635"/>
                    <a:pt x="19292" y="4635"/>
                    <a:pt x="19292" y="4635"/>
                  </a:cubicBezTo>
                  <a:lnTo>
                    <a:pt x="19292" y="17752"/>
                  </a:lnTo>
                  <a:close/>
                  <a:moveTo>
                    <a:pt x="7708" y="6909"/>
                  </a:moveTo>
                  <a:cubicBezTo>
                    <a:pt x="3092" y="6909"/>
                    <a:pt x="3092" y="6909"/>
                    <a:pt x="3092" y="6909"/>
                  </a:cubicBezTo>
                  <a:cubicBezTo>
                    <a:pt x="3092" y="15479"/>
                    <a:pt x="3092" y="15479"/>
                    <a:pt x="3092" y="15479"/>
                  </a:cubicBezTo>
                  <a:cubicBezTo>
                    <a:pt x="7708" y="15479"/>
                    <a:pt x="7708" y="15479"/>
                    <a:pt x="7708" y="15479"/>
                  </a:cubicBezTo>
                  <a:lnTo>
                    <a:pt x="7708" y="690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81" name="Freeform 93"/>
            <p:cNvSpPr/>
            <p:nvPr/>
          </p:nvSpPr>
          <p:spPr>
            <a:xfrm>
              <a:off x="2424009" y="3634316"/>
              <a:ext cx="297774" cy="145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48" y="0"/>
                  </a:moveTo>
                  <a:cubicBezTo>
                    <a:pt x="2308" y="0"/>
                    <a:pt x="2308" y="0"/>
                    <a:pt x="2308" y="0"/>
                  </a:cubicBezTo>
                  <a:cubicBezTo>
                    <a:pt x="740" y="0"/>
                    <a:pt x="0" y="2274"/>
                    <a:pt x="0" y="4635"/>
                  </a:cubicBezTo>
                  <a:cubicBezTo>
                    <a:pt x="0" y="17752"/>
                    <a:pt x="0" y="17752"/>
                    <a:pt x="0" y="17752"/>
                  </a:cubicBezTo>
                  <a:cubicBezTo>
                    <a:pt x="0" y="20113"/>
                    <a:pt x="740" y="21600"/>
                    <a:pt x="2308" y="21600"/>
                  </a:cubicBezTo>
                  <a:cubicBezTo>
                    <a:pt x="19248" y="21600"/>
                    <a:pt x="19248" y="21600"/>
                    <a:pt x="19248" y="21600"/>
                  </a:cubicBezTo>
                  <a:cubicBezTo>
                    <a:pt x="20468" y="21600"/>
                    <a:pt x="21600" y="20113"/>
                    <a:pt x="21600" y="17752"/>
                  </a:cubicBezTo>
                  <a:cubicBezTo>
                    <a:pt x="21600" y="4635"/>
                    <a:pt x="21600" y="4635"/>
                    <a:pt x="21600" y="4635"/>
                  </a:cubicBezTo>
                  <a:cubicBezTo>
                    <a:pt x="21600" y="2274"/>
                    <a:pt x="20468" y="0"/>
                    <a:pt x="19248" y="0"/>
                  </a:cubicBezTo>
                  <a:close/>
                  <a:moveTo>
                    <a:pt x="19248" y="17752"/>
                  </a:moveTo>
                  <a:cubicBezTo>
                    <a:pt x="2308" y="17752"/>
                    <a:pt x="2308" y="17752"/>
                    <a:pt x="2308" y="17752"/>
                  </a:cubicBezTo>
                  <a:cubicBezTo>
                    <a:pt x="2308" y="4635"/>
                    <a:pt x="2308" y="4635"/>
                    <a:pt x="2308" y="4635"/>
                  </a:cubicBezTo>
                  <a:cubicBezTo>
                    <a:pt x="19248" y="4635"/>
                    <a:pt x="19248" y="4635"/>
                    <a:pt x="19248" y="4635"/>
                  </a:cubicBezTo>
                  <a:lnTo>
                    <a:pt x="19248" y="1775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82" name="Freeform 94"/>
            <p:cNvSpPr/>
            <p:nvPr/>
          </p:nvSpPr>
          <p:spPr>
            <a:xfrm>
              <a:off x="4796177" y="82550"/>
              <a:ext cx="297773" cy="134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74" y="8757"/>
                  </a:moveTo>
                  <a:cubicBezTo>
                    <a:pt x="20427" y="7005"/>
                    <a:pt x="18471" y="2627"/>
                    <a:pt x="17341" y="876"/>
                  </a:cubicBezTo>
                  <a:cubicBezTo>
                    <a:pt x="17341" y="0"/>
                    <a:pt x="16950" y="0"/>
                    <a:pt x="16167" y="0"/>
                  </a:cubicBezTo>
                  <a:cubicBezTo>
                    <a:pt x="15820" y="0"/>
                    <a:pt x="10822" y="0"/>
                    <a:pt x="10822" y="0"/>
                  </a:cubicBezTo>
                  <a:cubicBezTo>
                    <a:pt x="10822" y="0"/>
                    <a:pt x="5780" y="0"/>
                    <a:pt x="5389" y="0"/>
                  </a:cubicBezTo>
                  <a:cubicBezTo>
                    <a:pt x="4607" y="0"/>
                    <a:pt x="4259" y="0"/>
                    <a:pt x="4259" y="876"/>
                  </a:cubicBezTo>
                  <a:cubicBezTo>
                    <a:pt x="3086" y="2627"/>
                    <a:pt x="1173" y="7005"/>
                    <a:pt x="782" y="8757"/>
                  </a:cubicBezTo>
                  <a:cubicBezTo>
                    <a:pt x="0" y="9535"/>
                    <a:pt x="0" y="10411"/>
                    <a:pt x="0" y="12162"/>
                  </a:cubicBezTo>
                  <a:cubicBezTo>
                    <a:pt x="782" y="19070"/>
                    <a:pt x="782" y="19070"/>
                    <a:pt x="782" y="19070"/>
                  </a:cubicBezTo>
                  <a:cubicBezTo>
                    <a:pt x="782" y="20724"/>
                    <a:pt x="1565" y="21600"/>
                    <a:pt x="1956" y="21600"/>
                  </a:cubicBezTo>
                  <a:cubicBezTo>
                    <a:pt x="19644" y="21600"/>
                    <a:pt x="19644" y="21600"/>
                    <a:pt x="19644" y="21600"/>
                  </a:cubicBezTo>
                  <a:cubicBezTo>
                    <a:pt x="20035" y="21600"/>
                    <a:pt x="20774" y="20724"/>
                    <a:pt x="20774" y="19070"/>
                  </a:cubicBezTo>
                  <a:cubicBezTo>
                    <a:pt x="21600" y="12162"/>
                    <a:pt x="21600" y="12162"/>
                    <a:pt x="21600" y="12162"/>
                  </a:cubicBezTo>
                  <a:cubicBezTo>
                    <a:pt x="21600" y="10411"/>
                    <a:pt x="21600" y="9535"/>
                    <a:pt x="20774" y="8757"/>
                  </a:cubicBezTo>
                  <a:close/>
                  <a:moveTo>
                    <a:pt x="15037" y="9535"/>
                  </a:moveTo>
                  <a:lnTo>
                    <a:pt x="15037" y="10411"/>
                  </a:lnTo>
                  <a:cubicBezTo>
                    <a:pt x="13864" y="14692"/>
                    <a:pt x="13864" y="14692"/>
                    <a:pt x="13864" y="14692"/>
                  </a:cubicBezTo>
                  <a:cubicBezTo>
                    <a:pt x="7736" y="14692"/>
                    <a:pt x="7736" y="14692"/>
                    <a:pt x="7736" y="14692"/>
                  </a:cubicBezTo>
                  <a:cubicBezTo>
                    <a:pt x="6563" y="10411"/>
                    <a:pt x="6563" y="10411"/>
                    <a:pt x="6563" y="10411"/>
                  </a:cubicBezTo>
                  <a:lnTo>
                    <a:pt x="6563" y="9535"/>
                  </a:lnTo>
                  <a:cubicBezTo>
                    <a:pt x="2695" y="9535"/>
                    <a:pt x="2695" y="9535"/>
                    <a:pt x="2695" y="9535"/>
                  </a:cubicBezTo>
                  <a:cubicBezTo>
                    <a:pt x="4607" y="4378"/>
                    <a:pt x="4607" y="4378"/>
                    <a:pt x="4607" y="4378"/>
                  </a:cubicBezTo>
                  <a:cubicBezTo>
                    <a:pt x="16950" y="4378"/>
                    <a:pt x="16950" y="4378"/>
                    <a:pt x="16950" y="4378"/>
                  </a:cubicBezTo>
                  <a:cubicBezTo>
                    <a:pt x="18862" y="9535"/>
                    <a:pt x="18862" y="9535"/>
                    <a:pt x="18862" y="9535"/>
                  </a:cubicBezTo>
                  <a:lnTo>
                    <a:pt x="15037" y="95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83" name="Freeform 96"/>
            <p:cNvSpPr/>
            <p:nvPr/>
          </p:nvSpPr>
          <p:spPr>
            <a:xfrm>
              <a:off x="5390803" y="3581400"/>
              <a:ext cx="297774" cy="259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48" y="0"/>
                  </a:moveTo>
                  <a:cubicBezTo>
                    <a:pt x="2308" y="0"/>
                    <a:pt x="2308" y="0"/>
                    <a:pt x="2308" y="0"/>
                  </a:cubicBezTo>
                  <a:cubicBezTo>
                    <a:pt x="1132" y="0"/>
                    <a:pt x="0" y="846"/>
                    <a:pt x="0" y="2190"/>
                  </a:cubicBezTo>
                  <a:cubicBezTo>
                    <a:pt x="0" y="15876"/>
                    <a:pt x="0" y="15876"/>
                    <a:pt x="0" y="15876"/>
                  </a:cubicBezTo>
                  <a:cubicBezTo>
                    <a:pt x="0" y="17171"/>
                    <a:pt x="740" y="18514"/>
                    <a:pt x="1916" y="18962"/>
                  </a:cubicBezTo>
                  <a:cubicBezTo>
                    <a:pt x="6968" y="19858"/>
                    <a:pt x="6968" y="19858"/>
                    <a:pt x="6968" y="19858"/>
                  </a:cubicBezTo>
                  <a:cubicBezTo>
                    <a:pt x="6968" y="19858"/>
                    <a:pt x="2700" y="21600"/>
                    <a:pt x="5356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8900" y="21600"/>
                    <a:pt x="14632" y="19858"/>
                    <a:pt x="14632" y="19858"/>
                  </a:cubicBezTo>
                  <a:cubicBezTo>
                    <a:pt x="19640" y="18962"/>
                    <a:pt x="19640" y="18962"/>
                    <a:pt x="19640" y="18962"/>
                  </a:cubicBezTo>
                  <a:cubicBezTo>
                    <a:pt x="20860" y="18514"/>
                    <a:pt x="21600" y="17171"/>
                    <a:pt x="21600" y="15876"/>
                  </a:cubicBezTo>
                  <a:cubicBezTo>
                    <a:pt x="21600" y="2190"/>
                    <a:pt x="21600" y="2190"/>
                    <a:pt x="21600" y="2190"/>
                  </a:cubicBezTo>
                  <a:cubicBezTo>
                    <a:pt x="21600" y="846"/>
                    <a:pt x="20468" y="0"/>
                    <a:pt x="19248" y="0"/>
                  </a:cubicBezTo>
                  <a:close/>
                  <a:moveTo>
                    <a:pt x="19248" y="15876"/>
                  </a:moveTo>
                  <a:cubicBezTo>
                    <a:pt x="2308" y="15876"/>
                    <a:pt x="2308" y="15876"/>
                    <a:pt x="2308" y="15876"/>
                  </a:cubicBezTo>
                  <a:cubicBezTo>
                    <a:pt x="2308" y="2190"/>
                    <a:pt x="2308" y="2190"/>
                    <a:pt x="2308" y="2190"/>
                  </a:cubicBezTo>
                  <a:cubicBezTo>
                    <a:pt x="19248" y="2190"/>
                    <a:pt x="19248" y="2190"/>
                    <a:pt x="19248" y="2190"/>
                  </a:cubicBezTo>
                  <a:lnTo>
                    <a:pt x="19248" y="1587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84" name="Freeform 97"/>
            <p:cNvSpPr/>
            <p:nvPr/>
          </p:nvSpPr>
          <p:spPr>
            <a:xfrm>
              <a:off x="6577945" y="2393949"/>
              <a:ext cx="297773" cy="255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16" y="11740"/>
                  </a:moveTo>
                  <a:cubicBezTo>
                    <a:pt x="11932" y="11740"/>
                    <a:pt x="11932" y="11740"/>
                    <a:pt x="11932" y="11740"/>
                  </a:cubicBezTo>
                  <a:cubicBezTo>
                    <a:pt x="11932" y="13976"/>
                    <a:pt x="11932" y="13976"/>
                    <a:pt x="11932" y="13976"/>
                  </a:cubicBezTo>
                  <a:cubicBezTo>
                    <a:pt x="21600" y="13976"/>
                    <a:pt x="21600" y="13976"/>
                    <a:pt x="21600" y="13976"/>
                  </a:cubicBezTo>
                  <a:cubicBezTo>
                    <a:pt x="21600" y="13976"/>
                    <a:pt x="21600" y="8538"/>
                    <a:pt x="21208" y="6760"/>
                  </a:cubicBezTo>
                  <a:cubicBezTo>
                    <a:pt x="21208" y="4930"/>
                    <a:pt x="20816" y="4066"/>
                    <a:pt x="19292" y="4066"/>
                  </a:cubicBezTo>
                  <a:cubicBezTo>
                    <a:pt x="15808" y="4066"/>
                    <a:pt x="15808" y="4066"/>
                    <a:pt x="15808" y="4066"/>
                  </a:cubicBezTo>
                  <a:cubicBezTo>
                    <a:pt x="15024" y="2694"/>
                    <a:pt x="14676" y="1372"/>
                    <a:pt x="14676" y="1372"/>
                  </a:cubicBezTo>
                  <a:cubicBezTo>
                    <a:pt x="14284" y="457"/>
                    <a:pt x="13892" y="0"/>
                    <a:pt x="13065" y="0"/>
                  </a:cubicBezTo>
                  <a:cubicBezTo>
                    <a:pt x="8448" y="0"/>
                    <a:pt x="8448" y="0"/>
                    <a:pt x="8448" y="0"/>
                  </a:cubicBezTo>
                  <a:cubicBezTo>
                    <a:pt x="7708" y="0"/>
                    <a:pt x="7316" y="457"/>
                    <a:pt x="7316" y="1372"/>
                  </a:cubicBezTo>
                  <a:cubicBezTo>
                    <a:pt x="6924" y="1372"/>
                    <a:pt x="6532" y="2694"/>
                    <a:pt x="5792" y="4066"/>
                  </a:cubicBezTo>
                  <a:cubicBezTo>
                    <a:pt x="2308" y="4066"/>
                    <a:pt x="2308" y="4066"/>
                    <a:pt x="2308" y="4066"/>
                  </a:cubicBezTo>
                  <a:cubicBezTo>
                    <a:pt x="740" y="4066"/>
                    <a:pt x="392" y="4930"/>
                    <a:pt x="392" y="6760"/>
                  </a:cubicBezTo>
                  <a:cubicBezTo>
                    <a:pt x="0" y="8538"/>
                    <a:pt x="0" y="13976"/>
                    <a:pt x="0" y="13976"/>
                  </a:cubicBezTo>
                  <a:cubicBezTo>
                    <a:pt x="10016" y="13976"/>
                    <a:pt x="10016" y="13976"/>
                    <a:pt x="10016" y="13976"/>
                  </a:cubicBezTo>
                  <a:lnTo>
                    <a:pt x="10016" y="11740"/>
                  </a:lnTo>
                  <a:close/>
                  <a:moveTo>
                    <a:pt x="8100" y="2694"/>
                  </a:moveTo>
                  <a:cubicBezTo>
                    <a:pt x="8448" y="2236"/>
                    <a:pt x="8448" y="1830"/>
                    <a:pt x="9232" y="1830"/>
                  </a:cubicBezTo>
                  <a:cubicBezTo>
                    <a:pt x="12368" y="1830"/>
                    <a:pt x="12368" y="1830"/>
                    <a:pt x="12368" y="1830"/>
                  </a:cubicBezTo>
                  <a:cubicBezTo>
                    <a:pt x="13065" y="1830"/>
                    <a:pt x="13065" y="2236"/>
                    <a:pt x="13456" y="2694"/>
                  </a:cubicBezTo>
                  <a:cubicBezTo>
                    <a:pt x="13456" y="2694"/>
                    <a:pt x="13892" y="3608"/>
                    <a:pt x="13892" y="4066"/>
                  </a:cubicBezTo>
                  <a:cubicBezTo>
                    <a:pt x="7708" y="4066"/>
                    <a:pt x="7708" y="4066"/>
                    <a:pt x="7708" y="4066"/>
                  </a:cubicBezTo>
                  <a:cubicBezTo>
                    <a:pt x="8100" y="3608"/>
                    <a:pt x="8100" y="2694"/>
                    <a:pt x="8100" y="2694"/>
                  </a:cubicBezTo>
                  <a:close/>
                  <a:moveTo>
                    <a:pt x="11932" y="18042"/>
                  </a:moveTo>
                  <a:cubicBezTo>
                    <a:pt x="10016" y="18042"/>
                    <a:pt x="10016" y="18042"/>
                    <a:pt x="10016" y="18042"/>
                  </a:cubicBezTo>
                  <a:cubicBezTo>
                    <a:pt x="10016" y="15349"/>
                    <a:pt x="10016" y="15349"/>
                    <a:pt x="10016" y="15349"/>
                  </a:cubicBezTo>
                  <a:cubicBezTo>
                    <a:pt x="392" y="15349"/>
                    <a:pt x="392" y="15349"/>
                    <a:pt x="392" y="15349"/>
                  </a:cubicBezTo>
                  <a:cubicBezTo>
                    <a:pt x="392" y="15349"/>
                    <a:pt x="740" y="17585"/>
                    <a:pt x="740" y="19364"/>
                  </a:cubicBezTo>
                  <a:cubicBezTo>
                    <a:pt x="740" y="20279"/>
                    <a:pt x="1132" y="216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424" y="21600"/>
                    <a:pt x="20816" y="20279"/>
                    <a:pt x="20816" y="19364"/>
                  </a:cubicBezTo>
                  <a:cubicBezTo>
                    <a:pt x="20816" y="17585"/>
                    <a:pt x="21208" y="15349"/>
                    <a:pt x="21208" y="15349"/>
                  </a:cubicBezTo>
                  <a:cubicBezTo>
                    <a:pt x="11932" y="15349"/>
                    <a:pt x="11932" y="15349"/>
                    <a:pt x="11932" y="15349"/>
                  </a:cubicBezTo>
                  <a:lnTo>
                    <a:pt x="11932" y="1804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85" name="Freeform 99"/>
            <p:cNvSpPr/>
            <p:nvPr/>
          </p:nvSpPr>
          <p:spPr>
            <a:xfrm>
              <a:off x="1829383" y="3024717"/>
              <a:ext cx="297772" cy="181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92" y="10800"/>
                  </a:moveTo>
                  <a:cubicBezTo>
                    <a:pt x="16592" y="6437"/>
                    <a:pt x="18160" y="3219"/>
                    <a:pt x="18900" y="3219"/>
                  </a:cubicBezTo>
                  <a:cubicBezTo>
                    <a:pt x="19292" y="3219"/>
                    <a:pt x="20468" y="3219"/>
                    <a:pt x="20468" y="3219"/>
                  </a:cubicBezTo>
                  <a:cubicBezTo>
                    <a:pt x="19684" y="1287"/>
                    <a:pt x="19292" y="0"/>
                    <a:pt x="16592" y="0"/>
                  </a:cubicBezTo>
                  <a:cubicBezTo>
                    <a:pt x="5792" y="0"/>
                    <a:pt x="5792" y="0"/>
                    <a:pt x="5792" y="0"/>
                  </a:cubicBezTo>
                  <a:cubicBezTo>
                    <a:pt x="1568" y="0"/>
                    <a:pt x="0" y="6437"/>
                    <a:pt x="0" y="10800"/>
                  </a:cubicBezTo>
                  <a:cubicBezTo>
                    <a:pt x="0" y="15234"/>
                    <a:pt x="1568" y="21600"/>
                    <a:pt x="5792" y="21600"/>
                  </a:cubicBezTo>
                  <a:cubicBezTo>
                    <a:pt x="16592" y="21600"/>
                    <a:pt x="16592" y="21600"/>
                    <a:pt x="16592" y="21600"/>
                  </a:cubicBezTo>
                  <a:cubicBezTo>
                    <a:pt x="19292" y="21600"/>
                    <a:pt x="19684" y="20313"/>
                    <a:pt x="20468" y="18381"/>
                  </a:cubicBezTo>
                  <a:cubicBezTo>
                    <a:pt x="20468" y="18381"/>
                    <a:pt x="20076" y="18381"/>
                    <a:pt x="18900" y="18381"/>
                  </a:cubicBezTo>
                  <a:cubicBezTo>
                    <a:pt x="18160" y="18381"/>
                    <a:pt x="16592" y="15878"/>
                    <a:pt x="16592" y="10800"/>
                  </a:cubicBezTo>
                  <a:close/>
                  <a:moveTo>
                    <a:pt x="13500" y="14019"/>
                  </a:moveTo>
                  <a:cubicBezTo>
                    <a:pt x="13500" y="14591"/>
                    <a:pt x="13152" y="14019"/>
                    <a:pt x="13152" y="14019"/>
                  </a:cubicBezTo>
                  <a:cubicBezTo>
                    <a:pt x="9624" y="12087"/>
                    <a:pt x="9624" y="12087"/>
                    <a:pt x="9624" y="12087"/>
                  </a:cubicBezTo>
                  <a:cubicBezTo>
                    <a:pt x="9624" y="12087"/>
                    <a:pt x="9624" y="12731"/>
                    <a:pt x="9232" y="14019"/>
                  </a:cubicBezTo>
                  <a:cubicBezTo>
                    <a:pt x="8884" y="14591"/>
                    <a:pt x="8884" y="15878"/>
                    <a:pt x="8100" y="14591"/>
                  </a:cubicBezTo>
                  <a:cubicBezTo>
                    <a:pt x="6924" y="13375"/>
                    <a:pt x="4268" y="8940"/>
                    <a:pt x="4268" y="8940"/>
                  </a:cubicBezTo>
                  <a:cubicBezTo>
                    <a:pt x="4268" y="8940"/>
                    <a:pt x="3876" y="8297"/>
                    <a:pt x="3876" y="7653"/>
                  </a:cubicBezTo>
                  <a:cubicBezTo>
                    <a:pt x="4268" y="7653"/>
                    <a:pt x="4616" y="7653"/>
                    <a:pt x="4616" y="7653"/>
                  </a:cubicBezTo>
                  <a:cubicBezTo>
                    <a:pt x="7708" y="10228"/>
                    <a:pt x="7708" y="10228"/>
                    <a:pt x="7708" y="10228"/>
                  </a:cubicBezTo>
                  <a:cubicBezTo>
                    <a:pt x="7708" y="10228"/>
                    <a:pt x="8100" y="8940"/>
                    <a:pt x="8492" y="8297"/>
                  </a:cubicBezTo>
                  <a:cubicBezTo>
                    <a:pt x="8492" y="7009"/>
                    <a:pt x="8884" y="6437"/>
                    <a:pt x="9624" y="7653"/>
                  </a:cubicBezTo>
                  <a:cubicBezTo>
                    <a:pt x="10408" y="8297"/>
                    <a:pt x="13500" y="13375"/>
                    <a:pt x="13500" y="13375"/>
                  </a:cubicBezTo>
                  <a:cubicBezTo>
                    <a:pt x="13500" y="13375"/>
                    <a:pt x="13892" y="14019"/>
                    <a:pt x="13500" y="14019"/>
                  </a:cubicBezTo>
                  <a:close/>
                  <a:moveTo>
                    <a:pt x="20468" y="7009"/>
                  </a:moveTo>
                  <a:cubicBezTo>
                    <a:pt x="19684" y="7009"/>
                    <a:pt x="19684" y="7009"/>
                    <a:pt x="19684" y="7009"/>
                  </a:cubicBezTo>
                  <a:cubicBezTo>
                    <a:pt x="18900" y="7009"/>
                    <a:pt x="18508" y="8940"/>
                    <a:pt x="18508" y="10800"/>
                  </a:cubicBezTo>
                  <a:cubicBezTo>
                    <a:pt x="18508" y="12731"/>
                    <a:pt x="18900" y="14591"/>
                    <a:pt x="19684" y="14591"/>
                  </a:cubicBezTo>
                  <a:cubicBezTo>
                    <a:pt x="20468" y="14591"/>
                    <a:pt x="20468" y="14591"/>
                    <a:pt x="20468" y="14591"/>
                  </a:cubicBezTo>
                  <a:cubicBezTo>
                    <a:pt x="20816" y="14591"/>
                    <a:pt x="21600" y="12731"/>
                    <a:pt x="21600" y="10800"/>
                  </a:cubicBezTo>
                  <a:cubicBezTo>
                    <a:pt x="21600" y="8940"/>
                    <a:pt x="20816" y="7009"/>
                    <a:pt x="20468" y="700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86" name="Freeform 100"/>
            <p:cNvSpPr/>
            <p:nvPr/>
          </p:nvSpPr>
          <p:spPr>
            <a:xfrm>
              <a:off x="4796177" y="2425700"/>
              <a:ext cx="297773" cy="192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59" y="6026"/>
                  </a:moveTo>
                  <a:cubicBezTo>
                    <a:pt x="16167" y="6026"/>
                    <a:pt x="15820" y="6026"/>
                    <a:pt x="15429" y="6026"/>
                  </a:cubicBezTo>
                  <a:cubicBezTo>
                    <a:pt x="14646" y="2438"/>
                    <a:pt x="12734" y="0"/>
                    <a:pt x="10039" y="0"/>
                  </a:cubicBezTo>
                  <a:cubicBezTo>
                    <a:pt x="6954" y="0"/>
                    <a:pt x="4259" y="4198"/>
                    <a:pt x="4259" y="9073"/>
                  </a:cubicBezTo>
                  <a:cubicBezTo>
                    <a:pt x="4259" y="9073"/>
                    <a:pt x="4259" y="9615"/>
                    <a:pt x="4259" y="10157"/>
                  </a:cubicBezTo>
                  <a:cubicBezTo>
                    <a:pt x="4259" y="10157"/>
                    <a:pt x="4259" y="10157"/>
                    <a:pt x="3868" y="10157"/>
                  </a:cubicBezTo>
                  <a:cubicBezTo>
                    <a:pt x="1956" y="10157"/>
                    <a:pt x="0" y="12662"/>
                    <a:pt x="0" y="16251"/>
                  </a:cubicBezTo>
                  <a:cubicBezTo>
                    <a:pt x="0" y="19230"/>
                    <a:pt x="1956" y="21600"/>
                    <a:pt x="3868" y="21600"/>
                  </a:cubicBezTo>
                  <a:cubicBezTo>
                    <a:pt x="16559" y="21600"/>
                    <a:pt x="16559" y="21600"/>
                    <a:pt x="16559" y="21600"/>
                  </a:cubicBezTo>
                  <a:cubicBezTo>
                    <a:pt x="19253" y="21600"/>
                    <a:pt x="21600" y="18621"/>
                    <a:pt x="21600" y="13813"/>
                  </a:cubicBezTo>
                  <a:cubicBezTo>
                    <a:pt x="21600" y="9615"/>
                    <a:pt x="19253" y="6026"/>
                    <a:pt x="16559" y="6026"/>
                  </a:cubicBezTo>
                  <a:close/>
                  <a:moveTo>
                    <a:pt x="12343" y="13204"/>
                  </a:moveTo>
                  <a:cubicBezTo>
                    <a:pt x="11561" y="14423"/>
                    <a:pt x="9648" y="18011"/>
                    <a:pt x="9257" y="18621"/>
                  </a:cubicBezTo>
                  <a:cubicBezTo>
                    <a:pt x="9257" y="18621"/>
                    <a:pt x="8866" y="19230"/>
                    <a:pt x="8475" y="18621"/>
                  </a:cubicBezTo>
                  <a:cubicBezTo>
                    <a:pt x="8475" y="18621"/>
                    <a:pt x="8475" y="18621"/>
                    <a:pt x="8475" y="18011"/>
                  </a:cubicBezTo>
                  <a:lnTo>
                    <a:pt x="8475" y="17402"/>
                  </a:lnTo>
                  <a:cubicBezTo>
                    <a:pt x="9648" y="13813"/>
                    <a:pt x="9648" y="13813"/>
                    <a:pt x="9648" y="13813"/>
                  </a:cubicBezTo>
                  <a:cubicBezTo>
                    <a:pt x="9648" y="13204"/>
                    <a:pt x="9257" y="13204"/>
                    <a:pt x="8866" y="13204"/>
                  </a:cubicBezTo>
                  <a:cubicBezTo>
                    <a:pt x="8475" y="12662"/>
                    <a:pt x="8084" y="12662"/>
                    <a:pt x="8084" y="12053"/>
                  </a:cubicBezTo>
                  <a:cubicBezTo>
                    <a:pt x="8084" y="11443"/>
                    <a:pt x="8084" y="11443"/>
                    <a:pt x="8475" y="10834"/>
                  </a:cubicBezTo>
                  <a:cubicBezTo>
                    <a:pt x="8866" y="9615"/>
                    <a:pt x="11213" y="6026"/>
                    <a:pt x="11213" y="6026"/>
                  </a:cubicBezTo>
                  <a:cubicBezTo>
                    <a:pt x="11561" y="5417"/>
                    <a:pt x="11561" y="5417"/>
                    <a:pt x="11952" y="5417"/>
                  </a:cubicBezTo>
                  <a:cubicBezTo>
                    <a:pt x="11952" y="6026"/>
                    <a:pt x="12343" y="6026"/>
                    <a:pt x="12343" y="6026"/>
                  </a:cubicBezTo>
                  <a:cubicBezTo>
                    <a:pt x="12343" y="6568"/>
                    <a:pt x="11952" y="6568"/>
                    <a:pt x="11952" y="7177"/>
                  </a:cubicBezTo>
                  <a:cubicBezTo>
                    <a:pt x="10822" y="10834"/>
                    <a:pt x="10822" y="10834"/>
                    <a:pt x="10822" y="10834"/>
                  </a:cubicBezTo>
                  <a:cubicBezTo>
                    <a:pt x="11213" y="10834"/>
                    <a:pt x="11561" y="11443"/>
                    <a:pt x="11952" y="11443"/>
                  </a:cubicBezTo>
                  <a:cubicBezTo>
                    <a:pt x="12343" y="11443"/>
                    <a:pt x="12734" y="12053"/>
                    <a:pt x="12734" y="12662"/>
                  </a:cubicBezTo>
                  <a:lnTo>
                    <a:pt x="12343" y="1320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87" name="Freeform 101"/>
            <p:cNvSpPr/>
            <p:nvPr/>
          </p:nvSpPr>
          <p:spPr>
            <a:xfrm>
              <a:off x="7171809" y="1817446"/>
              <a:ext cx="295071" cy="226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472" extrusionOk="0">
                  <a:moveTo>
                    <a:pt x="3386" y="13932"/>
                  </a:moveTo>
                  <a:cubicBezTo>
                    <a:pt x="4126" y="16483"/>
                    <a:pt x="4518" y="17503"/>
                    <a:pt x="6826" y="18467"/>
                  </a:cubicBezTo>
                  <a:cubicBezTo>
                    <a:pt x="8742" y="19998"/>
                    <a:pt x="9918" y="21472"/>
                    <a:pt x="10702" y="21472"/>
                  </a:cubicBezTo>
                  <a:cubicBezTo>
                    <a:pt x="11486" y="21472"/>
                    <a:pt x="12662" y="19998"/>
                    <a:pt x="14578" y="18978"/>
                  </a:cubicBezTo>
                  <a:cubicBezTo>
                    <a:pt x="16886" y="17503"/>
                    <a:pt x="16102" y="17503"/>
                    <a:pt x="16886" y="14499"/>
                  </a:cubicBezTo>
                  <a:cubicBezTo>
                    <a:pt x="10702" y="18467"/>
                    <a:pt x="10702" y="18467"/>
                    <a:pt x="10702" y="18467"/>
                  </a:cubicBezTo>
                  <a:lnTo>
                    <a:pt x="3386" y="13932"/>
                  </a:lnTo>
                  <a:close/>
                  <a:moveTo>
                    <a:pt x="21110" y="6902"/>
                  </a:moveTo>
                  <a:cubicBezTo>
                    <a:pt x="11834" y="382"/>
                    <a:pt x="11834" y="382"/>
                    <a:pt x="11834" y="382"/>
                  </a:cubicBezTo>
                  <a:cubicBezTo>
                    <a:pt x="11486" y="-128"/>
                    <a:pt x="10310" y="-128"/>
                    <a:pt x="9526" y="382"/>
                  </a:cubicBezTo>
                  <a:cubicBezTo>
                    <a:pt x="294" y="6902"/>
                    <a:pt x="294" y="6902"/>
                    <a:pt x="294" y="6902"/>
                  </a:cubicBezTo>
                  <a:cubicBezTo>
                    <a:pt x="-98" y="7412"/>
                    <a:pt x="-98" y="7922"/>
                    <a:pt x="294" y="8943"/>
                  </a:cubicBezTo>
                  <a:cubicBezTo>
                    <a:pt x="9526" y="15463"/>
                    <a:pt x="9526" y="15463"/>
                    <a:pt x="9526" y="15463"/>
                  </a:cubicBezTo>
                  <a:cubicBezTo>
                    <a:pt x="10310" y="15973"/>
                    <a:pt x="11486" y="15973"/>
                    <a:pt x="11834" y="15463"/>
                  </a:cubicBezTo>
                  <a:cubicBezTo>
                    <a:pt x="17670" y="10927"/>
                    <a:pt x="17670" y="10927"/>
                    <a:pt x="17670" y="10927"/>
                  </a:cubicBezTo>
                  <a:cubicBezTo>
                    <a:pt x="11486" y="8943"/>
                    <a:pt x="11486" y="8943"/>
                    <a:pt x="11486" y="8943"/>
                  </a:cubicBezTo>
                  <a:cubicBezTo>
                    <a:pt x="11094" y="8943"/>
                    <a:pt x="11094" y="9396"/>
                    <a:pt x="10702" y="9396"/>
                  </a:cubicBezTo>
                  <a:cubicBezTo>
                    <a:pt x="9526" y="9396"/>
                    <a:pt x="8742" y="8433"/>
                    <a:pt x="8742" y="7412"/>
                  </a:cubicBezTo>
                  <a:cubicBezTo>
                    <a:pt x="8742" y="6902"/>
                    <a:pt x="9526" y="5938"/>
                    <a:pt x="10702" y="5938"/>
                  </a:cubicBezTo>
                  <a:cubicBezTo>
                    <a:pt x="11486" y="5938"/>
                    <a:pt x="12270" y="6392"/>
                    <a:pt x="12662" y="6902"/>
                  </a:cubicBezTo>
                  <a:cubicBezTo>
                    <a:pt x="19194" y="9907"/>
                    <a:pt x="19194" y="9907"/>
                    <a:pt x="19194" y="9907"/>
                  </a:cubicBezTo>
                  <a:cubicBezTo>
                    <a:pt x="21110" y="8943"/>
                    <a:pt x="21110" y="8943"/>
                    <a:pt x="21110" y="8943"/>
                  </a:cubicBezTo>
                  <a:cubicBezTo>
                    <a:pt x="21502" y="7922"/>
                    <a:pt x="21502" y="7412"/>
                    <a:pt x="21110" y="6902"/>
                  </a:cubicBezTo>
                  <a:close/>
                  <a:moveTo>
                    <a:pt x="18410" y="19488"/>
                  </a:moveTo>
                  <a:cubicBezTo>
                    <a:pt x="18018" y="19998"/>
                    <a:pt x="19586" y="20508"/>
                    <a:pt x="19978" y="18978"/>
                  </a:cubicBezTo>
                  <a:cubicBezTo>
                    <a:pt x="20326" y="11948"/>
                    <a:pt x="19194" y="9907"/>
                    <a:pt x="19194" y="9907"/>
                  </a:cubicBezTo>
                  <a:cubicBezTo>
                    <a:pt x="17670" y="10927"/>
                    <a:pt x="17670" y="10927"/>
                    <a:pt x="17670" y="10927"/>
                  </a:cubicBezTo>
                  <a:cubicBezTo>
                    <a:pt x="17670" y="10927"/>
                    <a:pt x="19194" y="12458"/>
                    <a:pt x="18410" y="194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88" name="Freeform 102"/>
            <p:cNvSpPr/>
            <p:nvPr/>
          </p:nvSpPr>
          <p:spPr>
            <a:xfrm>
              <a:off x="644358" y="1794934"/>
              <a:ext cx="295662" cy="26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7" y="7346"/>
                  </a:moveTo>
                  <a:cubicBezTo>
                    <a:pt x="4216" y="6519"/>
                    <a:pt x="5041" y="6957"/>
                    <a:pt x="6171" y="8222"/>
                  </a:cubicBezTo>
                  <a:cubicBezTo>
                    <a:pt x="6563" y="8659"/>
                    <a:pt x="6563" y="8222"/>
                    <a:pt x="6563" y="8222"/>
                  </a:cubicBezTo>
                  <a:cubicBezTo>
                    <a:pt x="6954" y="8222"/>
                    <a:pt x="8084" y="6519"/>
                    <a:pt x="8475" y="6519"/>
                  </a:cubicBezTo>
                  <a:cubicBezTo>
                    <a:pt x="8475" y="6519"/>
                    <a:pt x="8475" y="6519"/>
                    <a:pt x="8475" y="6081"/>
                  </a:cubicBezTo>
                  <a:cubicBezTo>
                    <a:pt x="8084" y="6081"/>
                    <a:pt x="7736" y="5643"/>
                    <a:pt x="7736" y="5205"/>
                  </a:cubicBezTo>
                  <a:cubicBezTo>
                    <a:pt x="5780" y="2189"/>
                    <a:pt x="13082" y="486"/>
                    <a:pt x="11952" y="486"/>
                  </a:cubicBezTo>
                  <a:cubicBezTo>
                    <a:pt x="11169" y="0"/>
                    <a:pt x="8866" y="0"/>
                    <a:pt x="8475" y="0"/>
                  </a:cubicBezTo>
                  <a:cubicBezTo>
                    <a:pt x="7345" y="486"/>
                    <a:pt x="5433" y="1751"/>
                    <a:pt x="4650" y="2627"/>
                  </a:cubicBezTo>
                  <a:cubicBezTo>
                    <a:pt x="3477" y="3503"/>
                    <a:pt x="3129" y="3941"/>
                    <a:pt x="3129" y="3941"/>
                  </a:cubicBezTo>
                  <a:cubicBezTo>
                    <a:pt x="2695" y="4330"/>
                    <a:pt x="3129" y="5205"/>
                    <a:pt x="2303" y="5643"/>
                  </a:cubicBezTo>
                  <a:cubicBezTo>
                    <a:pt x="1565" y="6081"/>
                    <a:pt x="1173" y="5643"/>
                    <a:pt x="782" y="6081"/>
                  </a:cubicBezTo>
                  <a:cubicBezTo>
                    <a:pt x="782" y="6519"/>
                    <a:pt x="391" y="6519"/>
                    <a:pt x="0" y="6957"/>
                  </a:cubicBezTo>
                  <a:lnTo>
                    <a:pt x="0" y="7346"/>
                  </a:lnTo>
                  <a:lnTo>
                    <a:pt x="1565" y="9097"/>
                  </a:lnTo>
                  <a:cubicBezTo>
                    <a:pt x="1565" y="9535"/>
                    <a:pt x="1912" y="9535"/>
                    <a:pt x="2303" y="9535"/>
                  </a:cubicBezTo>
                  <a:cubicBezTo>
                    <a:pt x="2303" y="9097"/>
                    <a:pt x="2695" y="8659"/>
                    <a:pt x="3129" y="8659"/>
                  </a:cubicBezTo>
                  <a:cubicBezTo>
                    <a:pt x="3129" y="8659"/>
                    <a:pt x="3129" y="7346"/>
                    <a:pt x="3477" y="7346"/>
                  </a:cubicBezTo>
                  <a:close/>
                  <a:moveTo>
                    <a:pt x="9648" y="7784"/>
                  </a:moveTo>
                  <a:cubicBezTo>
                    <a:pt x="9257" y="7784"/>
                    <a:pt x="9257" y="7784"/>
                    <a:pt x="9257" y="7784"/>
                  </a:cubicBezTo>
                  <a:cubicBezTo>
                    <a:pt x="7736" y="9097"/>
                    <a:pt x="7736" y="9097"/>
                    <a:pt x="7736" y="9097"/>
                  </a:cubicBezTo>
                  <a:cubicBezTo>
                    <a:pt x="7345" y="9535"/>
                    <a:pt x="7345" y="9535"/>
                    <a:pt x="7345" y="9924"/>
                  </a:cubicBezTo>
                  <a:cubicBezTo>
                    <a:pt x="16559" y="21162"/>
                    <a:pt x="16559" y="21162"/>
                    <a:pt x="16559" y="21162"/>
                  </a:cubicBezTo>
                  <a:cubicBezTo>
                    <a:pt x="16559" y="21600"/>
                    <a:pt x="16993" y="21600"/>
                    <a:pt x="17341" y="21162"/>
                  </a:cubicBezTo>
                  <a:cubicBezTo>
                    <a:pt x="18514" y="20286"/>
                    <a:pt x="18514" y="20286"/>
                    <a:pt x="18514" y="20286"/>
                  </a:cubicBezTo>
                  <a:cubicBezTo>
                    <a:pt x="18514" y="19849"/>
                    <a:pt x="18514" y="19459"/>
                    <a:pt x="18514" y="19459"/>
                  </a:cubicBezTo>
                  <a:lnTo>
                    <a:pt x="9648" y="7784"/>
                  </a:lnTo>
                  <a:close/>
                  <a:moveTo>
                    <a:pt x="21600" y="3065"/>
                  </a:moveTo>
                  <a:cubicBezTo>
                    <a:pt x="21209" y="2189"/>
                    <a:pt x="21209" y="2627"/>
                    <a:pt x="20818" y="2627"/>
                  </a:cubicBezTo>
                  <a:cubicBezTo>
                    <a:pt x="20818" y="3065"/>
                    <a:pt x="20035" y="3941"/>
                    <a:pt x="20035" y="4330"/>
                  </a:cubicBezTo>
                  <a:cubicBezTo>
                    <a:pt x="19644" y="5205"/>
                    <a:pt x="18905" y="6081"/>
                    <a:pt x="17732" y="5205"/>
                  </a:cubicBezTo>
                  <a:cubicBezTo>
                    <a:pt x="16559" y="3941"/>
                    <a:pt x="16993" y="3503"/>
                    <a:pt x="17341" y="3065"/>
                  </a:cubicBezTo>
                  <a:cubicBezTo>
                    <a:pt x="17341" y="2627"/>
                    <a:pt x="18123" y="1362"/>
                    <a:pt x="18123" y="924"/>
                  </a:cubicBezTo>
                  <a:cubicBezTo>
                    <a:pt x="18514" y="924"/>
                    <a:pt x="18123" y="486"/>
                    <a:pt x="17732" y="486"/>
                  </a:cubicBezTo>
                  <a:cubicBezTo>
                    <a:pt x="17341" y="924"/>
                    <a:pt x="15037" y="1751"/>
                    <a:pt x="14646" y="3503"/>
                  </a:cubicBezTo>
                  <a:cubicBezTo>
                    <a:pt x="14255" y="4768"/>
                    <a:pt x="15037" y="6081"/>
                    <a:pt x="13864" y="7346"/>
                  </a:cubicBezTo>
                  <a:cubicBezTo>
                    <a:pt x="12343" y="9097"/>
                    <a:pt x="12343" y="9097"/>
                    <a:pt x="12343" y="9097"/>
                  </a:cubicBezTo>
                  <a:cubicBezTo>
                    <a:pt x="13864" y="11238"/>
                    <a:pt x="13864" y="11238"/>
                    <a:pt x="13864" y="11238"/>
                  </a:cubicBezTo>
                  <a:cubicBezTo>
                    <a:pt x="15820" y="9097"/>
                    <a:pt x="15820" y="9097"/>
                    <a:pt x="15820" y="9097"/>
                  </a:cubicBezTo>
                  <a:cubicBezTo>
                    <a:pt x="16167" y="8659"/>
                    <a:pt x="16993" y="8222"/>
                    <a:pt x="17732" y="8659"/>
                  </a:cubicBezTo>
                  <a:cubicBezTo>
                    <a:pt x="19644" y="9097"/>
                    <a:pt x="20427" y="8222"/>
                    <a:pt x="21209" y="6957"/>
                  </a:cubicBezTo>
                  <a:cubicBezTo>
                    <a:pt x="21600" y="5643"/>
                    <a:pt x="21600" y="3503"/>
                    <a:pt x="21600" y="3065"/>
                  </a:cubicBezTo>
                  <a:close/>
                  <a:moveTo>
                    <a:pt x="3129" y="19459"/>
                  </a:moveTo>
                  <a:cubicBezTo>
                    <a:pt x="2695" y="19849"/>
                    <a:pt x="2695" y="20286"/>
                    <a:pt x="3129" y="20286"/>
                  </a:cubicBezTo>
                  <a:cubicBezTo>
                    <a:pt x="3868" y="21600"/>
                    <a:pt x="3868" y="21600"/>
                    <a:pt x="3868" y="21600"/>
                  </a:cubicBezTo>
                  <a:cubicBezTo>
                    <a:pt x="4216" y="21600"/>
                    <a:pt x="4650" y="21600"/>
                    <a:pt x="4650" y="21162"/>
                  </a:cubicBezTo>
                  <a:cubicBezTo>
                    <a:pt x="10039" y="15568"/>
                    <a:pt x="10039" y="15568"/>
                    <a:pt x="10039" y="15568"/>
                  </a:cubicBezTo>
                  <a:cubicBezTo>
                    <a:pt x="8475" y="13378"/>
                    <a:pt x="8475" y="13378"/>
                    <a:pt x="8475" y="13378"/>
                  </a:cubicBezTo>
                  <a:lnTo>
                    <a:pt x="3129" y="1945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89" name="Freeform 103"/>
            <p:cNvSpPr/>
            <p:nvPr/>
          </p:nvSpPr>
          <p:spPr>
            <a:xfrm>
              <a:off x="6021745" y="1784350"/>
              <a:ext cx="223368" cy="28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2" h="21216" extrusionOk="0">
                  <a:moveTo>
                    <a:pt x="5931" y="2750"/>
                  </a:moveTo>
                  <a:cubicBezTo>
                    <a:pt x="5931" y="15745"/>
                    <a:pt x="5931" y="15745"/>
                    <a:pt x="5931" y="15745"/>
                  </a:cubicBezTo>
                  <a:cubicBezTo>
                    <a:pt x="4913" y="15745"/>
                    <a:pt x="3896" y="15745"/>
                    <a:pt x="2934" y="16145"/>
                  </a:cubicBezTo>
                  <a:cubicBezTo>
                    <a:pt x="390" y="16499"/>
                    <a:pt x="-628" y="18495"/>
                    <a:pt x="390" y="19648"/>
                  </a:cubicBezTo>
                  <a:cubicBezTo>
                    <a:pt x="899" y="21201"/>
                    <a:pt x="2934" y="21600"/>
                    <a:pt x="4913" y="20846"/>
                  </a:cubicBezTo>
                  <a:cubicBezTo>
                    <a:pt x="6892" y="20447"/>
                    <a:pt x="8419" y="19249"/>
                    <a:pt x="8419" y="17697"/>
                  </a:cubicBezTo>
                  <a:cubicBezTo>
                    <a:pt x="8419" y="17697"/>
                    <a:pt x="8419" y="11000"/>
                    <a:pt x="8419" y="7097"/>
                  </a:cubicBezTo>
                  <a:cubicBezTo>
                    <a:pt x="18427" y="5101"/>
                    <a:pt x="18427" y="5101"/>
                    <a:pt x="18427" y="5101"/>
                  </a:cubicBezTo>
                  <a:cubicBezTo>
                    <a:pt x="18427" y="13794"/>
                    <a:pt x="18427" y="13794"/>
                    <a:pt x="18427" y="13794"/>
                  </a:cubicBezTo>
                  <a:cubicBezTo>
                    <a:pt x="17410" y="13350"/>
                    <a:pt x="16392" y="13350"/>
                    <a:pt x="15431" y="13794"/>
                  </a:cubicBezTo>
                  <a:cubicBezTo>
                    <a:pt x="12886" y="14548"/>
                    <a:pt x="11925" y="16145"/>
                    <a:pt x="12886" y="17697"/>
                  </a:cubicBezTo>
                  <a:cubicBezTo>
                    <a:pt x="13395" y="18850"/>
                    <a:pt x="15431" y="19249"/>
                    <a:pt x="17410" y="18850"/>
                  </a:cubicBezTo>
                  <a:cubicBezTo>
                    <a:pt x="19445" y="18096"/>
                    <a:pt x="20972" y="16899"/>
                    <a:pt x="20972" y="15745"/>
                  </a:cubicBezTo>
                  <a:cubicBezTo>
                    <a:pt x="20972" y="0"/>
                    <a:pt x="20972" y="0"/>
                    <a:pt x="20972" y="0"/>
                  </a:cubicBezTo>
                  <a:lnTo>
                    <a:pt x="5931" y="275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90" name="Freeform 105"/>
            <p:cNvSpPr/>
            <p:nvPr/>
          </p:nvSpPr>
          <p:spPr>
            <a:xfrm>
              <a:off x="49729" y="3003550"/>
              <a:ext cx="294884" cy="226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0" h="21472" extrusionOk="0">
                  <a:moveTo>
                    <a:pt x="20873" y="12076"/>
                  </a:moveTo>
                  <a:cubicBezTo>
                    <a:pt x="20103" y="9581"/>
                    <a:pt x="18563" y="8050"/>
                    <a:pt x="15911" y="8050"/>
                  </a:cubicBezTo>
                  <a:cubicBezTo>
                    <a:pt x="15911" y="8050"/>
                    <a:pt x="15911" y="8050"/>
                    <a:pt x="15526" y="8050"/>
                  </a:cubicBezTo>
                  <a:cubicBezTo>
                    <a:pt x="15526" y="5046"/>
                    <a:pt x="15526" y="5046"/>
                    <a:pt x="15526" y="5046"/>
                  </a:cubicBezTo>
                  <a:lnTo>
                    <a:pt x="19290" y="4535"/>
                  </a:lnTo>
                  <a:cubicBezTo>
                    <a:pt x="19718" y="4535"/>
                    <a:pt x="19718" y="4025"/>
                    <a:pt x="19718" y="4025"/>
                  </a:cubicBezTo>
                  <a:cubicBezTo>
                    <a:pt x="19718" y="4025"/>
                    <a:pt x="19290" y="3005"/>
                    <a:pt x="19290" y="2494"/>
                  </a:cubicBezTo>
                  <a:cubicBezTo>
                    <a:pt x="19290" y="2494"/>
                    <a:pt x="19290" y="2494"/>
                    <a:pt x="18948" y="2494"/>
                  </a:cubicBezTo>
                  <a:lnTo>
                    <a:pt x="15526" y="3005"/>
                  </a:lnTo>
                  <a:cubicBezTo>
                    <a:pt x="15526" y="3005"/>
                    <a:pt x="15526" y="510"/>
                    <a:pt x="15526" y="0"/>
                  </a:cubicBezTo>
                  <a:cubicBezTo>
                    <a:pt x="15141" y="0"/>
                    <a:pt x="14371" y="0"/>
                    <a:pt x="14371" y="0"/>
                  </a:cubicBezTo>
                  <a:lnTo>
                    <a:pt x="14029" y="0"/>
                  </a:lnTo>
                  <a:cubicBezTo>
                    <a:pt x="14029" y="510"/>
                    <a:pt x="14371" y="3515"/>
                    <a:pt x="14371" y="3515"/>
                  </a:cubicBezTo>
                  <a:lnTo>
                    <a:pt x="10992" y="4025"/>
                  </a:lnTo>
                  <a:lnTo>
                    <a:pt x="10608" y="4535"/>
                  </a:lnTo>
                  <a:lnTo>
                    <a:pt x="10992" y="6009"/>
                  </a:lnTo>
                  <a:cubicBezTo>
                    <a:pt x="11377" y="6009"/>
                    <a:pt x="14371" y="5499"/>
                    <a:pt x="14371" y="5499"/>
                  </a:cubicBezTo>
                  <a:cubicBezTo>
                    <a:pt x="14371" y="8561"/>
                    <a:pt x="14371" y="8561"/>
                    <a:pt x="14371" y="8561"/>
                  </a:cubicBezTo>
                  <a:cubicBezTo>
                    <a:pt x="13259" y="8561"/>
                    <a:pt x="12490" y="9581"/>
                    <a:pt x="11762" y="10091"/>
                  </a:cubicBezTo>
                  <a:cubicBezTo>
                    <a:pt x="10992" y="11565"/>
                    <a:pt x="10608" y="13096"/>
                    <a:pt x="10608" y="14570"/>
                  </a:cubicBezTo>
                  <a:cubicBezTo>
                    <a:pt x="10608" y="16554"/>
                    <a:pt x="11762" y="18085"/>
                    <a:pt x="13259" y="18085"/>
                  </a:cubicBezTo>
                  <a:cubicBezTo>
                    <a:pt x="16296" y="18595"/>
                    <a:pt x="18563" y="14060"/>
                    <a:pt x="19290" y="11565"/>
                  </a:cubicBezTo>
                  <a:cubicBezTo>
                    <a:pt x="20488" y="13550"/>
                    <a:pt x="19290" y="17575"/>
                    <a:pt x="17023" y="20069"/>
                  </a:cubicBezTo>
                  <a:lnTo>
                    <a:pt x="17408" y="21090"/>
                  </a:lnTo>
                  <a:cubicBezTo>
                    <a:pt x="17793" y="21600"/>
                    <a:pt x="17793" y="21600"/>
                    <a:pt x="17793" y="21090"/>
                  </a:cubicBezTo>
                  <a:cubicBezTo>
                    <a:pt x="20488" y="19106"/>
                    <a:pt x="21600" y="15080"/>
                    <a:pt x="20873" y="12076"/>
                  </a:cubicBezTo>
                  <a:close/>
                  <a:moveTo>
                    <a:pt x="13259" y="16554"/>
                  </a:moveTo>
                  <a:cubicBezTo>
                    <a:pt x="12105" y="16101"/>
                    <a:pt x="12105" y="15080"/>
                    <a:pt x="12105" y="14570"/>
                  </a:cubicBezTo>
                  <a:cubicBezTo>
                    <a:pt x="12105" y="13096"/>
                    <a:pt x="12490" y="12076"/>
                    <a:pt x="12874" y="11565"/>
                  </a:cubicBezTo>
                  <a:cubicBezTo>
                    <a:pt x="13259" y="11055"/>
                    <a:pt x="13644" y="10545"/>
                    <a:pt x="14371" y="10091"/>
                  </a:cubicBezTo>
                  <a:cubicBezTo>
                    <a:pt x="14371" y="16101"/>
                    <a:pt x="14371" y="16101"/>
                    <a:pt x="14371" y="16101"/>
                  </a:cubicBezTo>
                  <a:cubicBezTo>
                    <a:pt x="14029" y="16554"/>
                    <a:pt x="13644" y="16554"/>
                    <a:pt x="13259" y="16554"/>
                  </a:cubicBezTo>
                  <a:close/>
                  <a:moveTo>
                    <a:pt x="15526" y="15591"/>
                  </a:moveTo>
                  <a:cubicBezTo>
                    <a:pt x="15526" y="10091"/>
                    <a:pt x="15526" y="10091"/>
                    <a:pt x="15526" y="10091"/>
                  </a:cubicBezTo>
                  <a:cubicBezTo>
                    <a:pt x="15911" y="10091"/>
                    <a:pt x="15911" y="10091"/>
                    <a:pt x="15911" y="10091"/>
                  </a:cubicBezTo>
                  <a:cubicBezTo>
                    <a:pt x="16638" y="10091"/>
                    <a:pt x="17408" y="10091"/>
                    <a:pt x="17793" y="10545"/>
                  </a:cubicBezTo>
                  <a:cubicBezTo>
                    <a:pt x="18563" y="10545"/>
                    <a:pt x="17023" y="14060"/>
                    <a:pt x="15526" y="15591"/>
                  </a:cubicBezTo>
                  <a:close/>
                  <a:moveTo>
                    <a:pt x="6074" y="5046"/>
                  </a:moveTo>
                  <a:cubicBezTo>
                    <a:pt x="6074" y="4535"/>
                    <a:pt x="6074" y="4535"/>
                    <a:pt x="6074" y="4535"/>
                  </a:cubicBezTo>
                  <a:cubicBezTo>
                    <a:pt x="3764" y="4535"/>
                    <a:pt x="3764" y="4535"/>
                    <a:pt x="3764" y="4535"/>
                  </a:cubicBezTo>
                  <a:cubicBezTo>
                    <a:pt x="3764" y="4535"/>
                    <a:pt x="3764" y="4535"/>
                    <a:pt x="3764" y="5046"/>
                  </a:cubicBezTo>
                  <a:cubicBezTo>
                    <a:pt x="3379" y="6576"/>
                    <a:pt x="0" y="20069"/>
                    <a:pt x="0" y="20580"/>
                  </a:cubicBezTo>
                  <a:cubicBezTo>
                    <a:pt x="1882" y="20580"/>
                    <a:pt x="1882" y="20580"/>
                    <a:pt x="1882" y="20580"/>
                  </a:cubicBezTo>
                  <a:cubicBezTo>
                    <a:pt x="1882" y="20069"/>
                    <a:pt x="3037" y="15591"/>
                    <a:pt x="3037" y="15591"/>
                  </a:cubicBezTo>
                  <a:cubicBezTo>
                    <a:pt x="6844" y="15591"/>
                    <a:pt x="6844" y="15591"/>
                    <a:pt x="6844" y="15591"/>
                  </a:cubicBezTo>
                  <a:cubicBezTo>
                    <a:pt x="6844" y="15591"/>
                    <a:pt x="7956" y="20069"/>
                    <a:pt x="7956" y="20580"/>
                  </a:cubicBezTo>
                  <a:cubicBezTo>
                    <a:pt x="9838" y="20580"/>
                    <a:pt x="9838" y="20580"/>
                    <a:pt x="9838" y="20580"/>
                  </a:cubicBezTo>
                  <a:cubicBezTo>
                    <a:pt x="9838" y="20069"/>
                    <a:pt x="6459" y="6576"/>
                    <a:pt x="6074" y="5046"/>
                  </a:cubicBezTo>
                  <a:close/>
                  <a:moveTo>
                    <a:pt x="3379" y="13550"/>
                  </a:moveTo>
                  <a:cubicBezTo>
                    <a:pt x="4962" y="6576"/>
                    <a:pt x="4962" y="6576"/>
                    <a:pt x="4962" y="6576"/>
                  </a:cubicBezTo>
                  <a:cubicBezTo>
                    <a:pt x="6459" y="13550"/>
                    <a:pt x="6459" y="13550"/>
                    <a:pt x="6459" y="13550"/>
                  </a:cubicBezTo>
                  <a:lnTo>
                    <a:pt x="3379" y="135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91" name="Freeform 106"/>
            <p:cNvSpPr/>
            <p:nvPr/>
          </p:nvSpPr>
          <p:spPr>
            <a:xfrm>
              <a:off x="3655679" y="0"/>
              <a:ext cx="207629" cy="299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390" extrusionOk="0">
                  <a:moveTo>
                    <a:pt x="1913" y="21258"/>
                  </a:moveTo>
                  <a:cubicBezTo>
                    <a:pt x="2462" y="20060"/>
                    <a:pt x="3011" y="18563"/>
                    <a:pt x="4048" y="16296"/>
                  </a:cubicBezTo>
                  <a:cubicBezTo>
                    <a:pt x="7831" y="15911"/>
                    <a:pt x="10028" y="16681"/>
                    <a:pt x="12163" y="13259"/>
                  </a:cubicBezTo>
                  <a:cubicBezTo>
                    <a:pt x="10028" y="14029"/>
                    <a:pt x="7831" y="12490"/>
                    <a:pt x="7831" y="12147"/>
                  </a:cubicBezTo>
                  <a:cubicBezTo>
                    <a:pt x="7831" y="11377"/>
                    <a:pt x="13750" y="12490"/>
                    <a:pt x="17594" y="8298"/>
                  </a:cubicBezTo>
                  <a:cubicBezTo>
                    <a:pt x="12713" y="9110"/>
                    <a:pt x="11065" y="7613"/>
                    <a:pt x="11614" y="7186"/>
                  </a:cubicBezTo>
                  <a:cubicBezTo>
                    <a:pt x="13262" y="6801"/>
                    <a:pt x="17594" y="7186"/>
                    <a:pt x="19730" y="5689"/>
                  </a:cubicBezTo>
                  <a:cubicBezTo>
                    <a:pt x="20828" y="4919"/>
                    <a:pt x="21377" y="2652"/>
                    <a:pt x="20828" y="1882"/>
                  </a:cubicBezTo>
                  <a:cubicBezTo>
                    <a:pt x="20279" y="1155"/>
                    <a:pt x="17045" y="0"/>
                    <a:pt x="14909" y="0"/>
                  </a:cubicBezTo>
                  <a:cubicBezTo>
                    <a:pt x="13262" y="385"/>
                    <a:pt x="10028" y="5304"/>
                    <a:pt x="9479" y="5304"/>
                  </a:cubicBezTo>
                  <a:cubicBezTo>
                    <a:pt x="8380" y="5304"/>
                    <a:pt x="8380" y="3037"/>
                    <a:pt x="10028" y="770"/>
                  </a:cubicBezTo>
                  <a:cubicBezTo>
                    <a:pt x="7831" y="1497"/>
                    <a:pt x="5146" y="3037"/>
                    <a:pt x="4048" y="4534"/>
                  </a:cubicBezTo>
                  <a:cubicBezTo>
                    <a:pt x="2462" y="6801"/>
                    <a:pt x="4597" y="12874"/>
                    <a:pt x="3499" y="12874"/>
                  </a:cubicBezTo>
                  <a:cubicBezTo>
                    <a:pt x="3011" y="13259"/>
                    <a:pt x="814" y="10223"/>
                    <a:pt x="265" y="9110"/>
                  </a:cubicBezTo>
                  <a:cubicBezTo>
                    <a:pt x="-223" y="10992"/>
                    <a:pt x="-223" y="12874"/>
                    <a:pt x="1913" y="15526"/>
                  </a:cubicBezTo>
                  <a:cubicBezTo>
                    <a:pt x="1363" y="17408"/>
                    <a:pt x="814" y="19333"/>
                    <a:pt x="265" y="20445"/>
                  </a:cubicBezTo>
                  <a:cubicBezTo>
                    <a:pt x="265" y="21258"/>
                    <a:pt x="1913" y="21600"/>
                    <a:pt x="1913" y="2125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92" name="Freeform 107"/>
            <p:cNvSpPr/>
            <p:nvPr/>
          </p:nvSpPr>
          <p:spPr>
            <a:xfrm>
              <a:off x="5983316" y="3644901"/>
              <a:ext cx="297773" cy="130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76" y="0"/>
                  </a:moveTo>
                  <a:cubicBezTo>
                    <a:pt x="15024" y="0"/>
                    <a:pt x="12368" y="2541"/>
                    <a:pt x="10800" y="6842"/>
                  </a:cubicBezTo>
                  <a:cubicBezTo>
                    <a:pt x="9276" y="2541"/>
                    <a:pt x="6576" y="0"/>
                    <a:pt x="4224" y="0"/>
                  </a:cubicBezTo>
                  <a:cubicBezTo>
                    <a:pt x="2308" y="0"/>
                    <a:pt x="0" y="2541"/>
                    <a:pt x="0" y="10360"/>
                  </a:cubicBezTo>
                  <a:cubicBezTo>
                    <a:pt x="0" y="18081"/>
                    <a:pt x="2308" y="21600"/>
                    <a:pt x="4224" y="21600"/>
                  </a:cubicBezTo>
                  <a:cubicBezTo>
                    <a:pt x="6576" y="21600"/>
                    <a:pt x="9276" y="18081"/>
                    <a:pt x="10800" y="13781"/>
                  </a:cubicBezTo>
                  <a:cubicBezTo>
                    <a:pt x="12368" y="18081"/>
                    <a:pt x="15024" y="21600"/>
                    <a:pt x="17376" y="21600"/>
                  </a:cubicBezTo>
                  <a:cubicBezTo>
                    <a:pt x="19292" y="21600"/>
                    <a:pt x="21600" y="18081"/>
                    <a:pt x="21600" y="10360"/>
                  </a:cubicBezTo>
                  <a:cubicBezTo>
                    <a:pt x="21600" y="2541"/>
                    <a:pt x="19292" y="0"/>
                    <a:pt x="17376" y="0"/>
                  </a:cubicBezTo>
                  <a:close/>
                  <a:moveTo>
                    <a:pt x="4224" y="17202"/>
                  </a:moveTo>
                  <a:cubicBezTo>
                    <a:pt x="2700" y="17202"/>
                    <a:pt x="1916" y="14661"/>
                    <a:pt x="1916" y="10360"/>
                  </a:cubicBezTo>
                  <a:cubicBezTo>
                    <a:pt x="1916" y="5962"/>
                    <a:pt x="2700" y="4300"/>
                    <a:pt x="4224" y="4300"/>
                  </a:cubicBezTo>
                  <a:cubicBezTo>
                    <a:pt x="6184" y="4300"/>
                    <a:pt x="8492" y="6842"/>
                    <a:pt x="9668" y="10360"/>
                  </a:cubicBezTo>
                  <a:cubicBezTo>
                    <a:pt x="8492" y="14661"/>
                    <a:pt x="6184" y="17202"/>
                    <a:pt x="4224" y="17202"/>
                  </a:cubicBezTo>
                  <a:close/>
                  <a:moveTo>
                    <a:pt x="17376" y="17202"/>
                  </a:moveTo>
                  <a:cubicBezTo>
                    <a:pt x="15416" y="17202"/>
                    <a:pt x="13108" y="14661"/>
                    <a:pt x="11976" y="10360"/>
                  </a:cubicBezTo>
                  <a:cubicBezTo>
                    <a:pt x="13108" y="6842"/>
                    <a:pt x="15416" y="4300"/>
                    <a:pt x="17376" y="4300"/>
                  </a:cubicBezTo>
                  <a:cubicBezTo>
                    <a:pt x="18944" y="4300"/>
                    <a:pt x="19684" y="5962"/>
                    <a:pt x="19684" y="10360"/>
                  </a:cubicBezTo>
                  <a:cubicBezTo>
                    <a:pt x="19684" y="14661"/>
                    <a:pt x="18944" y="17202"/>
                    <a:pt x="17376" y="172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93" name="Freeform 108"/>
            <p:cNvSpPr/>
            <p:nvPr/>
          </p:nvSpPr>
          <p:spPr>
            <a:xfrm>
              <a:off x="4203665" y="3560234"/>
              <a:ext cx="297772" cy="29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4" y="10039"/>
                  </a:moveTo>
                  <a:cubicBezTo>
                    <a:pt x="20424" y="10039"/>
                    <a:pt x="19684" y="10039"/>
                    <a:pt x="19292" y="10039"/>
                  </a:cubicBezTo>
                  <a:cubicBezTo>
                    <a:pt x="18900" y="10039"/>
                    <a:pt x="18508" y="10431"/>
                    <a:pt x="18508" y="10822"/>
                  </a:cubicBezTo>
                  <a:cubicBezTo>
                    <a:pt x="18508" y="11561"/>
                    <a:pt x="18900" y="11952"/>
                    <a:pt x="19292" y="11952"/>
                  </a:cubicBezTo>
                  <a:cubicBezTo>
                    <a:pt x="19684" y="11952"/>
                    <a:pt x="20424" y="11952"/>
                    <a:pt x="20424" y="11952"/>
                  </a:cubicBezTo>
                  <a:cubicBezTo>
                    <a:pt x="21208" y="11952"/>
                    <a:pt x="21600" y="11561"/>
                    <a:pt x="21600" y="10822"/>
                  </a:cubicBezTo>
                  <a:cubicBezTo>
                    <a:pt x="21600" y="10431"/>
                    <a:pt x="21208" y="10039"/>
                    <a:pt x="20424" y="10039"/>
                  </a:cubicBezTo>
                  <a:close/>
                  <a:moveTo>
                    <a:pt x="10800" y="5041"/>
                  </a:moveTo>
                  <a:cubicBezTo>
                    <a:pt x="7316" y="5041"/>
                    <a:pt x="5008" y="7736"/>
                    <a:pt x="5008" y="10822"/>
                  </a:cubicBezTo>
                  <a:cubicBezTo>
                    <a:pt x="5008" y="14255"/>
                    <a:pt x="7316" y="16993"/>
                    <a:pt x="10800" y="16993"/>
                  </a:cubicBezTo>
                  <a:cubicBezTo>
                    <a:pt x="14284" y="16993"/>
                    <a:pt x="16592" y="14255"/>
                    <a:pt x="16592" y="10822"/>
                  </a:cubicBezTo>
                  <a:cubicBezTo>
                    <a:pt x="16592" y="7736"/>
                    <a:pt x="14284" y="5041"/>
                    <a:pt x="10800" y="5041"/>
                  </a:cubicBezTo>
                  <a:close/>
                  <a:moveTo>
                    <a:pt x="10800" y="15037"/>
                  </a:moveTo>
                  <a:cubicBezTo>
                    <a:pt x="8492" y="15037"/>
                    <a:pt x="6532" y="13125"/>
                    <a:pt x="6532" y="10822"/>
                  </a:cubicBezTo>
                  <a:cubicBezTo>
                    <a:pt x="6532" y="8518"/>
                    <a:pt x="8492" y="6563"/>
                    <a:pt x="10800" y="6563"/>
                  </a:cubicBezTo>
                  <a:lnTo>
                    <a:pt x="10800" y="15037"/>
                  </a:lnTo>
                  <a:close/>
                  <a:moveTo>
                    <a:pt x="3092" y="10822"/>
                  </a:moveTo>
                  <a:cubicBezTo>
                    <a:pt x="3092" y="10431"/>
                    <a:pt x="2700" y="10039"/>
                    <a:pt x="2308" y="10039"/>
                  </a:cubicBezTo>
                  <a:cubicBezTo>
                    <a:pt x="1916" y="10039"/>
                    <a:pt x="1176" y="10039"/>
                    <a:pt x="1176" y="10039"/>
                  </a:cubicBezTo>
                  <a:cubicBezTo>
                    <a:pt x="392" y="10039"/>
                    <a:pt x="0" y="10431"/>
                    <a:pt x="0" y="10822"/>
                  </a:cubicBezTo>
                  <a:cubicBezTo>
                    <a:pt x="0" y="11561"/>
                    <a:pt x="392" y="11952"/>
                    <a:pt x="1176" y="11952"/>
                  </a:cubicBezTo>
                  <a:cubicBezTo>
                    <a:pt x="1176" y="11952"/>
                    <a:pt x="1916" y="11952"/>
                    <a:pt x="2308" y="11952"/>
                  </a:cubicBezTo>
                  <a:cubicBezTo>
                    <a:pt x="2700" y="11952"/>
                    <a:pt x="3092" y="11561"/>
                    <a:pt x="3092" y="10822"/>
                  </a:cubicBezTo>
                  <a:close/>
                  <a:moveTo>
                    <a:pt x="10800" y="3477"/>
                  </a:moveTo>
                  <a:cubicBezTo>
                    <a:pt x="11148" y="3477"/>
                    <a:pt x="11540" y="2695"/>
                    <a:pt x="11540" y="2303"/>
                  </a:cubicBezTo>
                  <a:cubicBezTo>
                    <a:pt x="11540" y="1956"/>
                    <a:pt x="11540" y="1565"/>
                    <a:pt x="11540" y="1173"/>
                  </a:cubicBezTo>
                  <a:cubicBezTo>
                    <a:pt x="11540" y="782"/>
                    <a:pt x="11148" y="0"/>
                    <a:pt x="10800" y="0"/>
                  </a:cubicBezTo>
                  <a:cubicBezTo>
                    <a:pt x="10408" y="0"/>
                    <a:pt x="10016" y="782"/>
                    <a:pt x="10016" y="1173"/>
                  </a:cubicBezTo>
                  <a:cubicBezTo>
                    <a:pt x="10016" y="1565"/>
                    <a:pt x="10016" y="1956"/>
                    <a:pt x="10016" y="2303"/>
                  </a:cubicBezTo>
                  <a:cubicBezTo>
                    <a:pt x="10016" y="2695"/>
                    <a:pt x="10408" y="3477"/>
                    <a:pt x="10800" y="3477"/>
                  </a:cubicBezTo>
                  <a:close/>
                  <a:moveTo>
                    <a:pt x="10800" y="18514"/>
                  </a:moveTo>
                  <a:cubicBezTo>
                    <a:pt x="10408" y="18514"/>
                    <a:pt x="10016" y="18905"/>
                    <a:pt x="10016" y="19688"/>
                  </a:cubicBezTo>
                  <a:lnTo>
                    <a:pt x="10016" y="20427"/>
                  </a:lnTo>
                  <a:cubicBezTo>
                    <a:pt x="10016" y="21209"/>
                    <a:pt x="10408" y="21600"/>
                    <a:pt x="10800" y="21600"/>
                  </a:cubicBezTo>
                  <a:cubicBezTo>
                    <a:pt x="11148" y="21600"/>
                    <a:pt x="11540" y="21209"/>
                    <a:pt x="11540" y="20427"/>
                  </a:cubicBezTo>
                  <a:lnTo>
                    <a:pt x="11540" y="19688"/>
                  </a:lnTo>
                  <a:cubicBezTo>
                    <a:pt x="11540" y="18905"/>
                    <a:pt x="11148" y="18514"/>
                    <a:pt x="10800" y="18514"/>
                  </a:cubicBezTo>
                  <a:close/>
                  <a:moveTo>
                    <a:pt x="18900" y="4259"/>
                  </a:moveTo>
                  <a:cubicBezTo>
                    <a:pt x="19292" y="3868"/>
                    <a:pt x="19292" y="3129"/>
                    <a:pt x="18900" y="2695"/>
                  </a:cubicBezTo>
                  <a:cubicBezTo>
                    <a:pt x="18508" y="2303"/>
                    <a:pt x="18116" y="2695"/>
                    <a:pt x="17376" y="3129"/>
                  </a:cubicBezTo>
                  <a:cubicBezTo>
                    <a:pt x="17376" y="3129"/>
                    <a:pt x="16984" y="3477"/>
                    <a:pt x="16592" y="3868"/>
                  </a:cubicBezTo>
                  <a:cubicBezTo>
                    <a:pt x="16200" y="4259"/>
                    <a:pt x="16200" y="4650"/>
                    <a:pt x="16592" y="5041"/>
                  </a:cubicBezTo>
                  <a:cubicBezTo>
                    <a:pt x="16984" y="5433"/>
                    <a:pt x="17768" y="5433"/>
                    <a:pt x="18116" y="5041"/>
                  </a:cubicBezTo>
                  <a:cubicBezTo>
                    <a:pt x="18116" y="4650"/>
                    <a:pt x="18508" y="4259"/>
                    <a:pt x="18900" y="4259"/>
                  </a:cubicBezTo>
                  <a:close/>
                  <a:moveTo>
                    <a:pt x="3484" y="16993"/>
                  </a:moveTo>
                  <a:cubicBezTo>
                    <a:pt x="3484" y="16993"/>
                    <a:pt x="3092" y="17384"/>
                    <a:pt x="2700" y="17732"/>
                  </a:cubicBezTo>
                  <a:cubicBezTo>
                    <a:pt x="2308" y="18123"/>
                    <a:pt x="2308" y="18514"/>
                    <a:pt x="2700" y="18905"/>
                  </a:cubicBezTo>
                  <a:cubicBezTo>
                    <a:pt x="3092" y="19297"/>
                    <a:pt x="3484" y="19297"/>
                    <a:pt x="4224" y="18905"/>
                  </a:cubicBezTo>
                  <a:lnTo>
                    <a:pt x="4616" y="18123"/>
                  </a:lnTo>
                  <a:cubicBezTo>
                    <a:pt x="5400" y="17732"/>
                    <a:pt x="5400" y="16993"/>
                    <a:pt x="5008" y="16559"/>
                  </a:cubicBezTo>
                  <a:cubicBezTo>
                    <a:pt x="4616" y="16559"/>
                    <a:pt x="3876" y="16559"/>
                    <a:pt x="3484" y="16993"/>
                  </a:cubicBezTo>
                  <a:close/>
                  <a:moveTo>
                    <a:pt x="4224" y="3129"/>
                  </a:moveTo>
                  <a:cubicBezTo>
                    <a:pt x="3484" y="2695"/>
                    <a:pt x="3092" y="2303"/>
                    <a:pt x="2700" y="2695"/>
                  </a:cubicBezTo>
                  <a:cubicBezTo>
                    <a:pt x="2308" y="3129"/>
                    <a:pt x="2308" y="3868"/>
                    <a:pt x="2700" y="4259"/>
                  </a:cubicBezTo>
                  <a:cubicBezTo>
                    <a:pt x="3092" y="4259"/>
                    <a:pt x="3484" y="4650"/>
                    <a:pt x="3484" y="5041"/>
                  </a:cubicBezTo>
                  <a:cubicBezTo>
                    <a:pt x="3876" y="5433"/>
                    <a:pt x="4616" y="5433"/>
                    <a:pt x="5008" y="5041"/>
                  </a:cubicBezTo>
                  <a:cubicBezTo>
                    <a:pt x="5400" y="4650"/>
                    <a:pt x="5400" y="4259"/>
                    <a:pt x="4616" y="3868"/>
                  </a:cubicBezTo>
                  <a:cubicBezTo>
                    <a:pt x="4616" y="3477"/>
                    <a:pt x="4224" y="3129"/>
                    <a:pt x="4224" y="3129"/>
                  </a:cubicBezTo>
                  <a:close/>
                  <a:moveTo>
                    <a:pt x="16592" y="18123"/>
                  </a:moveTo>
                  <a:cubicBezTo>
                    <a:pt x="16984" y="18123"/>
                    <a:pt x="17376" y="18905"/>
                    <a:pt x="17376" y="18905"/>
                  </a:cubicBezTo>
                  <a:cubicBezTo>
                    <a:pt x="18116" y="19297"/>
                    <a:pt x="18508" y="19297"/>
                    <a:pt x="18900" y="18905"/>
                  </a:cubicBezTo>
                  <a:cubicBezTo>
                    <a:pt x="19292" y="18514"/>
                    <a:pt x="19292" y="18123"/>
                    <a:pt x="18900" y="17732"/>
                  </a:cubicBezTo>
                  <a:cubicBezTo>
                    <a:pt x="18508" y="17384"/>
                    <a:pt x="18116" y="16993"/>
                    <a:pt x="18116" y="16993"/>
                  </a:cubicBezTo>
                  <a:cubicBezTo>
                    <a:pt x="17768" y="16559"/>
                    <a:pt x="16984" y="16559"/>
                    <a:pt x="16592" y="16559"/>
                  </a:cubicBezTo>
                  <a:cubicBezTo>
                    <a:pt x="16200" y="16993"/>
                    <a:pt x="16200" y="17732"/>
                    <a:pt x="16592" y="181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94" name="Freeform 109"/>
            <p:cNvSpPr/>
            <p:nvPr/>
          </p:nvSpPr>
          <p:spPr>
            <a:xfrm>
              <a:off x="7170459" y="3606801"/>
              <a:ext cx="297772" cy="206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2" y="0"/>
                  </a:moveTo>
                  <a:cubicBezTo>
                    <a:pt x="2308" y="0"/>
                    <a:pt x="2308" y="0"/>
                    <a:pt x="2308" y="0"/>
                  </a:cubicBezTo>
                  <a:cubicBezTo>
                    <a:pt x="1176" y="0"/>
                    <a:pt x="0" y="1124"/>
                    <a:pt x="0" y="2809"/>
                  </a:cubicBezTo>
                  <a:cubicBezTo>
                    <a:pt x="0" y="18229"/>
                    <a:pt x="0" y="18229"/>
                    <a:pt x="0" y="18229"/>
                  </a:cubicBezTo>
                  <a:cubicBezTo>
                    <a:pt x="0" y="19977"/>
                    <a:pt x="1176" y="21600"/>
                    <a:pt x="2308" y="21600"/>
                  </a:cubicBezTo>
                  <a:cubicBezTo>
                    <a:pt x="19292" y="21600"/>
                    <a:pt x="19292" y="21600"/>
                    <a:pt x="19292" y="21600"/>
                  </a:cubicBezTo>
                  <a:cubicBezTo>
                    <a:pt x="20816" y="21600"/>
                    <a:pt x="21600" y="19977"/>
                    <a:pt x="21600" y="18229"/>
                  </a:cubicBezTo>
                  <a:cubicBezTo>
                    <a:pt x="21600" y="2809"/>
                    <a:pt x="21600" y="2809"/>
                    <a:pt x="21600" y="2809"/>
                  </a:cubicBezTo>
                  <a:cubicBezTo>
                    <a:pt x="21600" y="1124"/>
                    <a:pt x="20816" y="0"/>
                    <a:pt x="19292" y="0"/>
                  </a:cubicBezTo>
                  <a:close/>
                  <a:moveTo>
                    <a:pt x="19292" y="18229"/>
                  </a:moveTo>
                  <a:cubicBezTo>
                    <a:pt x="2308" y="18229"/>
                    <a:pt x="2308" y="18229"/>
                    <a:pt x="2308" y="18229"/>
                  </a:cubicBezTo>
                  <a:cubicBezTo>
                    <a:pt x="2308" y="8865"/>
                    <a:pt x="2308" y="8865"/>
                    <a:pt x="2308" y="8865"/>
                  </a:cubicBezTo>
                  <a:cubicBezTo>
                    <a:pt x="19292" y="8865"/>
                    <a:pt x="19292" y="8865"/>
                    <a:pt x="19292" y="8865"/>
                  </a:cubicBezTo>
                  <a:lnTo>
                    <a:pt x="19292" y="18229"/>
                  </a:lnTo>
                  <a:close/>
                  <a:moveTo>
                    <a:pt x="19292" y="4432"/>
                  </a:moveTo>
                  <a:cubicBezTo>
                    <a:pt x="2308" y="4432"/>
                    <a:pt x="2308" y="4432"/>
                    <a:pt x="2308" y="4432"/>
                  </a:cubicBezTo>
                  <a:cubicBezTo>
                    <a:pt x="2308" y="2809"/>
                    <a:pt x="2308" y="2809"/>
                    <a:pt x="2308" y="2809"/>
                  </a:cubicBezTo>
                  <a:cubicBezTo>
                    <a:pt x="19292" y="2809"/>
                    <a:pt x="19292" y="2809"/>
                    <a:pt x="19292" y="2809"/>
                  </a:cubicBezTo>
                  <a:lnTo>
                    <a:pt x="19292" y="4432"/>
                  </a:lnTo>
                  <a:close/>
                  <a:moveTo>
                    <a:pt x="4224" y="12173"/>
                  </a:moveTo>
                  <a:cubicBezTo>
                    <a:pt x="4224" y="13297"/>
                    <a:pt x="4224" y="13297"/>
                    <a:pt x="4224" y="13297"/>
                  </a:cubicBezTo>
                  <a:cubicBezTo>
                    <a:pt x="5008" y="13297"/>
                    <a:pt x="5008" y="13297"/>
                    <a:pt x="5008" y="13297"/>
                  </a:cubicBezTo>
                  <a:cubicBezTo>
                    <a:pt x="5008" y="12173"/>
                    <a:pt x="5008" y="12173"/>
                    <a:pt x="5008" y="12173"/>
                  </a:cubicBezTo>
                  <a:lnTo>
                    <a:pt x="4224" y="12173"/>
                  </a:lnTo>
                  <a:close/>
                  <a:moveTo>
                    <a:pt x="8100" y="14421"/>
                  </a:moveTo>
                  <a:cubicBezTo>
                    <a:pt x="8100" y="14920"/>
                    <a:pt x="8100" y="14920"/>
                    <a:pt x="8100" y="14920"/>
                  </a:cubicBezTo>
                  <a:cubicBezTo>
                    <a:pt x="9624" y="14920"/>
                    <a:pt x="9624" y="14920"/>
                    <a:pt x="9624" y="14920"/>
                  </a:cubicBezTo>
                  <a:cubicBezTo>
                    <a:pt x="9624" y="14421"/>
                    <a:pt x="9624" y="14421"/>
                    <a:pt x="9624" y="14421"/>
                  </a:cubicBezTo>
                  <a:cubicBezTo>
                    <a:pt x="10016" y="14421"/>
                    <a:pt x="10016" y="14421"/>
                    <a:pt x="10016" y="14421"/>
                  </a:cubicBezTo>
                  <a:cubicBezTo>
                    <a:pt x="10016" y="13297"/>
                    <a:pt x="10016" y="13297"/>
                    <a:pt x="10016" y="13297"/>
                  </a:cubicBezTo>
                  <a:cubicBezTo>
                    <a:pt x="10800" y="13297"/>
                    <a:pt x="10800" y="13297"/>
                    <a:pt x="10800" y="13297"/>
                  </a:cubicBezTo>
                  <a:cubicBezTo>
                    <a:pt x="10800" y="12173"/>
                    <a:pt x="10800" y="12173"/>
                    <a:pt x="10800" y="12173"/>
                  </a:cubicBezTo>
                  <a:cubicBezTo>
                    <a:pt x="9624" y="12173"/>
                    <a:pt x="9624" y="12173"/>
                    <a:pt x="9624" y="12173"/>
                  </a:cubicBezTo>
                  <a:cubicBezTo>
                    <a:pt x="9624" y="13297"/>
                    <a:pt x="9624" y="13297"/>
                    <a:pt x="9624" y="13297"/>
                  </a:cubicBezTo>
                  <a:cubicBezTo>
                    <a:pt x="8840" y="13297"/>
                    <a:pt x="8840" y="13297"/>
                    <a:pt x="8840" y="13297"/>
                  </a:cubicBezTo>
                  <a:cubicBezTo>
                    <a:pt x="8840" y="14421"/>
                    <a:pt x="8840" y="14421"/>
                    <a:pt x="8840" y="14421"/>
                  </a:cubicBezTo>
                  <a:lnTo>
                    <a:pt x="8100" y="14421"/>
                  </a:lnTo>
                  <a:close/>
                  <a:moveTo>
                    <a:pt x="10800" y="14920"/>
                  </a:moveTo>
                  <a:cubicBezTo>
                    <a:pt x="10800" y="14421"/>
                    <a:pt x="10800" y="14421"/>
                    <a:pt x="10800" y="14421"/>
                  </a:cubicBezTo>
                  <a:cubicBezTo>
                    <a:pt x="10016" y="14421"/>
                    <a:pt x="10016" y="14421"/>
                    <a:pt x="10016" y="14421"/>
                  </a:cubicBezTo>
                  <a:cubicBezTo>
                    <a:pt x="10016" y="14920"/>
                    <a:pt x="10016" y="14920"/>
                    <a:pt x="10016" y="14920"/>
                  </a:cubicBezTo>
                  <a:lnTo>
                    <a:pt x="10800" y="14920"/>
                  </a:lnTo>
                  <a:close/>
                  <a:moveTo>
                    <a:pt x="7708" y="14920"/>
                  </a:moveTo>
                  <a:cubicBezTo>
                    <a:pt x="7708" y="14421"/>
                    <a:pt x="7708" y="14421"/>
                    <a:pt x="7708" y="14421"/>
                  </a:cubicBezTo>
                  <a:cubicBezTo>
                    <a:pt x="6184" y="14421"/>
                    <a:pt x="6184" y="14421"/>
                    <a:pt x="6184" y="14421"/>
                  </a:cubicBezTo>
                  <a:cubicBezTo>
                    <a:pt x="6184" y="14920"/>
                    <a:pt x="6184" y="14920"/>
                    <a:pt x="6184" y="14920"/>
                  </a:cubicBezTo>
                  <a:lnTo>
                    <a:pt x="7708" y="14920"/>
                  </a:lnTo>
                  <a:close/>
                  <a:moveTo>
                    <a:pt x="8100" y="13297"/>
                  </a:moveTo>
                  <a:cubicBezTo>
                    <a:pt x="8840" y="13297"/>
                    <a:pt x="8840" y="13297"/>
                    <a:pt x="8840" y="13297"/>
                  </a:cubicBezTo>
                  <a:cubicBezTo>
                    <a:pt x="8840" y="12173"/>
                    <a:pt x="8840" y="12173"/>
                    <a:pt x="8840" y="12173"/>
                  </a:cubicBezTo>
                  <a:cubicBezTo>
                    <a:pt x="7708" y="12173"/>
                    <a:pt x="7708" y="12173"/>
                    <a:pt x="7708" y="12173"/>
                  </a:cubicBezTo>
                  <a:cubicBezTo>
                    <a:pt x="7708" y="14421"/>
                    <a:pt x="7708" y="14421"/>
                    <a:pt x="7708" y="14421"/>
                  </a:cubicBezTo>
                  <a:cubicBezTo>
                    <a:pt x="8100" y="14421"/>
                    <a:pt x="8100" y="14421"/>
                    <a:pt x="8100" y="14421"/>
                  </a:cubicBezTo>
                  <a:lnTo>
                    <a:pt x="8100" y="13297"/>
                  </a:lnTo>
                  <a:close/>
                  <a:moveTo>
                    <a:pt x="5792" y="14421"/>
                  </a:moveTo>
                  <a:cubicBezTo>
                    <a:pt x="6184" y="14421"/>
                    <a:pt x="6184" y="14421"/>
                    <a:pt x="6184" y="14421"/>
                  </a:cubicBezTo>
                  <a:cubicBezTo>
                    <a:pt x="6184" y="13297"/>
                    <a:pt x="6184" y="13297"/>
                    <a:pt x="6184" y="13297"/>
                  </a:cubicBezTo>
                  <a:cubicBezTo>
                    <a:pt x="6924" y="13297"/>
                    <a:pt x="6924" y="13297"/>
                    <a:pt x="6924" y="13297"/>
                  </a:cubicBezTo>
                  <a:cubicBezTo>
                    <a:pt x="6924" y="12173"/>
                    <a:pt x="6924" y="12173"/>
                    <a:pt x="6924" y="12173"/>
                  </a:cubicBezTo>
                  <a:cubicBezTo>
                    <a:pt x="5792" y="12173"/>
                    <a:pt x="5792" y="12173"/>
                    <a:pt x="5792" y="12173"/>
                  </a:cubicBezTo>
                  <a:cubicBezTo>
                    <a:pt x="5792" y="13297"/>
                    <a:pt x="5792" y="13297"/>
                    <a:pt x="5792" y="13297"/>
                  </a:cubicBezTo>
                  <a:cubicBezTo>
                    <a:pt x="5008" y="13297"/>
                    <a:pt x="5008" y="13297"/>
                    <a:pt x="5008" y="13297"/>
                  </a:cubicBezTo>
                  <a:cubicBezTo>
                    <a:pt x="5008" y="14421"/>
                    <a:pt x="5008" y="14421"/>
                    <a:pt x="5008" y="14421"/>
                  </a:cubicBezTo>
                  <a:cubicBezTo>
                    <a:pt x="4224" y="14421"/>
                    <a:pt x="4224" y="14421"/>
                    <a:pt x="4224" y="14421"/>
                  </a:cubicBezTo>
                  <a:cubicBezTo>
                    <a:pt x="4224" y="14920"/>
                    <a:pt x="4224" y="14920"/>
                    <a:pt x="4224" y="14920"/>
                  </a:cubicBezTo>
                  <a:cubicBezTo>
                    <a:pt x="5792" y="14920"/>
                    <a:pt x="5792" y="14920"/>
                    <a:pt x="5792" y="14920"/>
                  </a:cubicBezTo>
                  <a:lnTo>
                    <a:pt x="5792" y="1442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95" name="Freeform 110"/>
            <p:cNvSpPr/>
            <p:nvPr/>
          </p:nvSpPr>
          <p:spPr>
            <a:xfrm>
              <a:off x="2435941" y="39155"/>
              <a:ext cx="275261" cy="220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294" extrusionOk="0">
                  <a:moveTo>
                    <a:pt x="20698" y="217"/>
                  </a:moveTo>
                  <a:cubicBezTo>
                    <a:pt x="20230" y="217"/>
                    <a:pt x="738" y="8984"/>
                    <a:pt x="317" y="8984"/>
                  </a:cubicBezTo>
                  <a:cubicBezTo>
                    <a:pt x="-105" y="8984"/>
                    <a:pt x="-105" y="9507"/>
                    <a:pt x="317" y="9507"/>
                  </a:cubicBezTo>
                  <a:cubicBezTo>
                    <a:pt x="738" y="9971"/>
                    <a:pt x="4487" y="12062"/>
                    <a:pt x="4487" y="12062"/>
                  </a:cubicBezTo>
                  <a:cubicBezTo>
                    <a:pt x="7392" y="13049"/>
                    <a:pt x="7392" y="13049"/>
                    <a:pt x="7392" y="13049"/>
                  </a:cubicBezTo>
                  <a:cubicBezTo>
                    <a:pt x="7392" y="13049"/>
                    <a:pt x="19808" y="1726"/>
                    <a:pt x="20230" y="1726"/>
                  </a:cubicBezTo>
                  <a:cubicBezTo>
                    <a:pt x="20230" y="1204"/>
                    <a:pt x="20230" y="1726"/>
                    <a:pt x="20230" y="1726"/>
                  </a:cubicBezTo>
                  <a:lnTo>
                    <a:pt x="11140" y="14094"/>
                  </a:lnTo>
                  <a:cubicBezTo>
                    <a:pt x="10718" y="14617"/>
                    <a:pt x="10718" y="14617"/>
                    <a:pt x="10718" y="14617"/>
                  </a:cubicBezTo>
                  <a:cubicBezTo>
                    <a:pt x="11140" y="15139"/>
                    <a:pt x="11140" y="15139"/>
                    <a:pt x="11140" y="15139"/>
                  </a:cubicBezTo>
                  <a:cubicBezTo>
                    <a:pt x="11140" y="15139"/>
                    <a:pt x="16903" y="18739"/>
                    <a:pt x="16903" y="19262"/>
                  </a:cubicBezTo>
                  <a:cubicBezTo>
                    <a:pt x="17325" y="19262"/>
                    <a:pt x="17747" y="19262"/>
                    <a:pt x="18168" y="18739"/>
                  </a:cubicBezTo>
                  <a:cubicBezTo>
                    <a:pt x="18168" y="18217"/>
                    <a:pt x="21495" y="1204"/>
                    <a:pt x="21495" y="739"/>
                  </a:cubicBezTo>
                  <a:cubicBezTo>
                    <a:pt x="21495" y="217"/>
                    <a:pt x="21120" y="-306"/>
                    <a:pt x="20698" y="217"/>
                  </a:cubicBezTo>
                  <a:close/>
                  <a:moveTo>
                    <a:pt x="7392" y="20771"/>
                  </a:moveTo>
                  <a:cubicBezTo>
                    <a:pt x="7392" y="21294"/>
                    <a:pt x="7392" y="21294"/>
                    <a:pt x="7813" y="21294"/>
                  </a:cubicBezTo>
                  <a:cubicBezTo>
                    <a:pt x="7813" y="20771"/>
                    <a:pt x="11140" y="17694"/>
                    <a:pt x="11140" y="17694"/>
                  </a:cubicBezTo>
                  <a:cubicBezTo>
                    <a:pt x="7392" y="15139"/>
                    <a:pt x="7392" y="15139"/>
                    <a:pt x="7392" y="15139"/>
                  </a:cubicBezTo>
                  <a:lnTo>
                    <a:pt x="7392" y="2077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96" name="Freeform 111"/>
            <p:cNvSpPr/>
            <p:nvPr/>
          </p:nvSpPr>
          <p:spPr>
            <a:xfrm>
              <a:off x="7805293" y="3581400"/>
              <a:ext cx="213126" cy="259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2" y="14085"/>
                  </a:moveTo>
                  <a:cubicBezTo>
                    <a:pt x="20014" y="15876"/>
                    <a:pt x="15681" y="17171"/>
                    <a:pt x="10861" y="17171"/>
                  </a:cubicBezTo>
                  <a:cubicBezTo>
                    <a:pt x="5919" y="17171"/>
                    <a:pt x="2197" y="15876"/>
                    <a:pt x="549" y="14085"/>
                  </a:cubicBezTo>
                  <a:cubicBezTo>
                    <a:pt x="549" y="13687"/>
                    <a:pt x="0" y="14085"/>
                    <a:pt x="0" y="14085"/>
                  </a:cubicBezTo>
                  <a:cubicBezTo>
                    <a:pt x="0" y="14533"/>
                    <a:pt x="0" y="16723"/>
                    <a:pt x="0" y="16723"/>
                  </a:cubicBezTo>
                  <a:cubicBezTo>
                    <a:pt x="0" y="18962"/>
                    <a:pt x="4881" y="21600"/>
                    <a:pt x="10861" y="21600"/>
                  </a:cubicBezTo>
                  <a:cubicBezTo>
                    <a:pt x="16780" y="21600"/>
                    <a:pt x="21600" y="18962"/>
                    <a:pt x="21600" y="16723"/>
                  </a:cubicBezTo>
                  <a:cubicBezTo>
                    <a:pt x="21600" y="16723"/>
                    <a:pt x="21600" y="14533"/>
                    <a:pt x="21600" y="14085"/>
                  </a:cubicBezTo>
                  <a:cubicBezTo>
                    <a:pt x="21600" y="14085"/>
                    <a:pt x="21112" y="13687"/>
                    <a:pt x="21112" y="14085"/>
                  </a:cubicBezTo>
                  <a:close/>
                  <a:moveTo>
                    <a:pt x="21112" y="7963"/>
                  </a:moveTo>
                  <a:cubicBezTo>
                    <a:pt x="20014" y="9257"/>
                    <a:pt x="15681" y="10601"/>
                    <a:pt x="10861" y="10601"/>
                  </a:cubicBezTo>
                  <a:cubicBezTo>
                    <a:pt x="5919" y="10601"/>
                    <a:pt x="2197" y="9257"/>
                    <a:pt x="549" y="7963"/>
                  </a:cubicBezTo>
                  <a:cubicBezTo>
                    <a:pt x="549" y="7515"/>
                    <a:pt x="0" y="7963"/>
                    <a:pt x="0" y="7963"/>
                  </a:cubicBezTo>
                  <a:lnTo>
                    <a:pt x="0" y="11049"/>
                  </a:lnTo>
                  <a:cubicBezTo>
                    <a:pt x="0" y="12791"/>
                    <a:pt x="4881" y="14533"/>
                    <a:pt x="10861" y="14533"/>
                  </a:cubicBezTo>
                  <a:cubicBezTo>
                    <a:pt x="16780" y="14533"/>
                    <a:pt x="21600" y="12791"/>
                    <a:pt x="21600" y="11049"/>
                  </a:cubicBezTo>
                  <a:lnTo>
                    <a:pt x="21600" y="7963"/>
                  </a:lnTo>
                  <a:cubicBezTo>
                    <a:pt x="21600" y="7963"/>
                    <a:pt x="21112" y="7515"/>
                    <a:pt x="21112" y="7963"/>
                  </a:cubicBezTo>
                  <a:close/>
                  <a:moveTo>
                    <a:pt x="10861" y="0"/>
                  </a:moveTo>
                  <a:cubicBezTo>
                    <a:pt x="4881" y="0"/>
                    <a:pt x="0" y="1294"/>
                    <a:pt x="0" y="3086"/>
                  </a:cubicBezTo>
                  <a:cubicBezTo>
                    <a:pt x="0" y="4828"/>
                    <a:pt x="0" y="4828"/>
                    <a:pt x="0" y="4828"/>
                  </a:cubicBezTo>
                  <a:cubicBezTo>
                    <a:pt x="0" y="6619"/>
                    <a:pt x="4881" y="7963"/>
                    <a:pt x="10861" y="7963"/>
                  </a:cubicBezTo>
                  <a:cubicBezTo>
                    <a:pt x="16780" y="7963"/>
                    <a:pt x="21600" y="6619"/>
                    <a:pt x="21600" y="4828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1294"/>
                    <a:pt x="16780" y="0"/>
                    <a:pt x="1086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97" name="Freeform 114"/>
            <p:cNvSpPr/>
            <p:nvPr/>
          </p:nvSpPr>
          <p:spPr>
            <a:xfrm>
              <a:off x="6593090" y="1786893"/>
              <a:ext cx="267483" cy="284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086" extrusionOk="0">
                  <a:moveTo>
                    <a:pt x="20401" y="13161"/>
                  </a:moveTo>
                  <a:cubicBezTo>
                    <a:pt x="18761" y="11609"/>
                    <a:pt x="18761" y="11609"/>
                    <a:pt x="18761" y="11609"/>
                  </a:cubicBezTo>
                  <a:cubicBezTo>
                    <a:pt x="17917" y="10811"/>
                    <a:pt x="17917" y="10012"/>
                    <a:pt x="18761" y="9613"/>
                  </a:cubicBezTo>
                  <a:cubicBezTo>
                    <a:pt x="20401" y="8061"/>
                    <a:pt x="20401" y="8061"/>
                    <a:pt x="20401" y="8061"/>
                  </a:cubicBezTo>
                  <a:cubicBezTo>
                    <a:pt x="21244" y="7262"/>
                    <a:pt x="20822" y="6908"/>
                    <a:pt x="20401" y="6908"/>
                  </a:cubicBezTo>
                  <a:cubicBezTo>
                    <a:pt x="17496" y="6508"/>
                    <a:pt x="17496" y="6508"/>
                    <a:pt x="17496" y="6508"/>
                  </a:cubicBezTo>
                  <a:cubicBezTo>
                    <a:pt x="16699" y="6508"/>
                    <a:pt x="16277" y="6109"/>
                    <a:pt x="16699" y="5311"/>
                  </a:cubicBezTo>
                  <a:cubicBezTo>
                    <a:pt x="17917" y="1408"/>
                    <a:pt x="17917" y="1408"/>
                    <a:pt x="17917" y="1408"/>
                  </a:cubicBezTo>
                  <a:cubicBezTo>
                    <a:pt x="18339" y="1009"/>
                    <a:pt x="17917" y="565"/>
                    <a:pt x="17496" y="1009"/>
                  </a:cubicBezTo>
                  <a:cubicBezTo>
                    <a:pt x="14216" y="2960"/>
                    <a:pt x="14216" y="2960"/>
                    <a:pt x="14216" y="2960"/>
                  </a:cubicBezTo>
                  <a:cubicBezTo>
                    <a:pt x="13326" y="3359"/>
                    <a:pt x="12529" y="2960"/>
                    <a:pt x="12154" y="2162"/>
                  </a:cubicBezTo>
                  <a:cubicBezTo>
                    <a:pt x="11264" y="565"/>
                    <a:pt x="11264" y="565"/>
                    <a:pt x="11264" y="565"/>
                  </a:cubicBezTo>
                  <a:cubicBezTo>
                    <a:pt x="10842" y="-189"/>
                    <a:pt x="10046" y="-189"/>
                    <a:pt x="9624" y="565"/>
                  </a:cubicBezTo>
                  <a:cubicBezTo>
                    <a:pt x="8781" y="2162"/>
                    <a:pt x="8781" y="2162"/>
                    <a:pt x="8781" y="2162"/>
                  </a:cubicBezTo>
                  <a:cubicBezTo>
                    <a:pt x="8359" y="2960"/>
                    <a:pt x="7562" y="2960"/>
                    <a:pt x="6719" y="2960"/>
                  </a:cubicBezTo>
                  <a:cubicBezTo>
                    <a:pt x="5079" y="2162"/>
                    <a:pt x="5079" y="2162"/>
                    <a:pt x="5079" y="2162"/>
                  </a:cubicBezTo>
                  <a:cubicBezTo>
                    <a:pt x="4236" y="1807"/>
                    <a:pt x="3392" y="2162"/>
                    <a:pt x="3814" y="2960"/>
                  </a:cubicBezTo>
                  <a:cubicBezTo>
                    <a:pt x="3814" y="4512"/>
                    <a:pt x="3814" y="4512"/>
                    <a:pt x="3814" y="4512"/>
                  </a:cubicBezTo>
                  <a:cubicBezTo>
                    <a:pt x="3814" y="5311"/>
                    <a:pt x="3392" y="6109"/>
                    <a:pt x="2596" y="6109"/>
                  </a:cubicBezTo>
                  <a:cubicBezTo>
                    <a:pt x="487" y="6908"/>
                    <a:pt x="487" y="6908"/>
                    <a:pt x="487" y="6908"/>
                  </a:cubicBezTo>
                  <a:cubicBezTo>
                    <a:pt x="66" y="6908"/>
                    <a:pt x="-356" y="7262"/>
                    <a:pt x="487" y="8061"/>
                  </a:cubicBezTo>
                  <a:cubicBezTo>
                    <a:pt x="2596" y="9613"/>
                    <a:pt x="2596" y="9613"/>
                    <a:pt x="2596" y="9613"/>
                  </a:cubicBezTo>
                  <a:cubicBezTo>
                    <a:pt x="2971" y="10012"/>
                    <a:pt x="2971" y="10811"/>
                    <a:pt x="2596" y="11609"/>
                  </a:cubicBezTo>
                  <a:cubicBezTo>
                    <a:pt x="487" y="13161"/>
                    <a:pt x="487" y="13161"/>
                    <a:pt x="487" y="13161"/>
                  </a:cubicBezTo>
                  <a:cubicBezTo>
                    <a:pt x="-356" y="13605"/>
                    <a:pt x="66" y="13960"/>
                    <a:pt x="909" y="13960"/>
                  </a:cubicBezTo>
                  <a:cubicBezTo>
                    <a:pt x="2971" y="14359"/>
                    <a:pt x="2971" y="14359"/>
                    <a:pt x="2971" y="14359"/>
                  </a:cubicBezTo>
                  <a:cubicBezTo>
                    <a:pt x="3814" y="14359"/>
                    <a:pt x="4236" y="15157"/>
                    <a:pt x="4236" y="15956"/>
                  </a:cubicBezTo>
                  <a:cubicBezTo>
                    <a:pt x="2971" y="19459"/>
                    <a:pt x="2971" y="19459"/>
                    <a:pt x="2971" y="19459"/>
                  </a:cubicBezTo>
                  <a:cubicBezTo>
                    <a:pt x="2596" y="20258"/>
                    <a:pt x="2971" y="20258"/>
                    <a:pt x="3814" y="20258"/>
                  </a:cubicBezTo>
                  <a:cubicBezTo>
                    <a:pt x="6297" y="18661"/>
                    <a:pt x="6297" y="18661"/>
                    <a:pt x="6297" y="18661"/>
                  </a:cubicBezTo>
                  <a:cubicBezTo>
                    <a:pt x="7141" y="18306"/>
                    <a:pt x="7937" y="18306"/>
                    <a:pt x="8359" y="19060"/>
                  </a:cubicBezTo>
                  <a:cubicBezTo>
                    <a:pt x="9624" y="20657"/>
                    <a:pt x="9624" y="20657"/>
                    <a:pt x="9624" y="20657"/>
                  </a:cubicBezTo>
                  <a:cubicBezTo>
                    <a:pt x="10046" y="21411"/>
                    <a:pt x="10842" y="21012"/>
                    <a:pt x="11264" y="20657"/>
                  </a:cubicBezTo>
                  <a:cubicBezTo>
                    <a:pt x="12154" y="18661"/>
                    <a:pt x="12154" y="18661"/>
                    <a:pt x="12154" y="18661"/>
                  </a:cubicBezTo>
                  <a:cubicBezTo>
                    <a:pt x="12529" y="17907"/>
                    <a:pt x="13326" y="17907"/>
                    <a:pt x="14216" y="17907"/>
                  </a:cubicBezTo>
                  <a:cubicBezTo>
                    <a:pt x="16277" y="19060"/>
                    <a:pt x="16277" y="19060"/>
                    <a:pt x="16277" y="19060"/>
                  </a:cubicBezTo>
                  <a:cubicBezTo>
                    <a:pt x="16699" y="19459"/>
                    <a:pt x="17496" y="19060"/>
                    <a:pt x="17121" y="18306"/>
                  </a:cubicBezTo>
                  <a:cubicBezTo>
                    <a:pt x="17121" y="16310"/>
                    <a:pt x="17121" y="16310"/>
                    <a:pt x="17121" y="16310"/>
                  </a:cubicBezTo>
                  <a:cubicBezTo>
                    <a:pt x="17121" y="15956"/>
                    <a:pt x="17917" y="15157"/>
                    <a:pt x="18339" y="14758"/>
                  </a:cubicBezTo>
                  <a:cubicBezTo>
                    <a:pt x="20401" y="14359"/>
                    <a:pt x="20401" y="14359"/>
                    <a:pt x="20401" y="14359"/>
                  </a:cubicBezTo>
                  <a:cubicBezTo>
                    <a:pt x="20822" y="13960"/>
                    <a:pt x="21244" y="13605"/>
                    <a:pt x="20401" y="13161"/>
                  </a:cubicBezTo>
                  <a:close/>
                  <a:moveTo>
                    <a:pt x="11686" y="15157"/>
                  </a:moveTo>
                  <a:cubicBezTo>
                    <a:pt x="9202" y="15157"/>
                    <a:pt x="9202" y="15157"/>
                    <a:pt x="9202" y="15157"/>
                  </a:cubicBezTo>
                  <a:cubicBezTo>
                    <a:pt x="9202" y="12762"/>
                    <a:pt x="9202" y="12762"/>
                    <a:pt x="9202" y="12762"/>
                  </a:cubicBezTo>
                  <a:cubicBezTo>
                    <a:pt x="11686" y="12762"/>
                    <a:pt x="11686" y="12762"/>
                    <a:pt x="11686" y="12762"/>
                  </a:cubicBezTo>
                  <a:lnTo>
                    <a:pt x="11686" y="15157"/>
                  </a:lnTo>
                  <a:close/>
                  <a:moveTo>
                    <a:pt x="11686" y="11609"/>
                  </a:moveTo>
                  <a:cubicBezTo>
                    <a:pt x="9202" y="11609"/>
                    <a:pt x="9202" y="11609"/>
                    <a:pt x="9202" y="11609"/>
                  </a:cubicBezTo>
                  <a:cubicBezTo>
                    <a:pt x="9202" y="5710"/>
                    <a:pt x="9202" y="5710"/>
                    <a:pt x="9202" y="5710"/>
                  </a:cubicBezTo>
                  <a:cubicBezTo>
                    <a:pt x="11686" y="5710"/>
                    <a:pt x="11686" y="5710"/>
                    <a:pt x="11686" y="5710"/>
                  </a:cubicBezTo>
                  <a:lnTo>
                    <a:pt x="11686" y="1160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98" name="Freeform 115"/>
            <p:cNvSpPr/>
            <p:nvPr/>
          </p:nvSpPr>
          <p:spPr>
            <a:xfrm>
              <a:off x="1268611" y="2970150"/>
              <a:ext cx="230512" cy="293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4" h="21259" extrusionOk="0">
                  <a:moveTo>
                    <a:pt x="20626" y="5048"/>
                  </a:moveTo>
                  <a:cubicBezTo>
                    <a:pt x="20138" y="1571"/>
                    <a:pt x="16295" y="-341"/>
                    <a:pt x="12505" y="50"/>
                  </a:cubicBezTo>
                  <a:cubicBezTo>
                    <a:pt x="8608" y="832"/>
                    <a:pt x="5738" y="3136"/>
                    <a:pt x="6226" y="6222"/>
                  </a:cubicBezTo>
                  <a:cubicBezTo>
                    <a:pt x="6226" y="6960"/>
                    <a:pt x="6713" y="8134"/>
                    <a:pt x="7200" y="8916"/>
                  </a:cubicBezTo>
                  <a:cubicBezTo>
                    <a:pt x="487" y="17348"/>
                    <a:pt x="487" y="17348"/>
                    <a:pt x="487" y="17348"/>
                  </a:cubicBezTo>
                  <a:cubicBezTo>
                    <a:pt x="0" y="17348"/>
                    <a:pt x="0" y="18130"/>
                    <a:pt x="0" y="18521"/>
                  </a:cubicBezTo>
                  <a:cubicBezTo>
                    <a:pt x="487" y="20433"/>
                    <a:pt x="487" y="20433"/>
                    <a:pt x="487" y="20433"/>
                  </a:cubicBezTo>
                  <a:cubicBezTo>
                    <a:pt x="487" y="20824"/>
                    <a:pt x="974" y="21259"/>
                    <a:pt x="1462" y="21259"/>
                  </a:cubicBezTo>
                  <a:cubicBezTo>
                    <a:pt x="3356" y="20824"/>
                    <a:pt x="3356" y="20824"/>
                    <a:pt x="3356" y="20824"/>
                  </a:cubicBezTo>
                  <a:cubicBezTo>
                    <a:pt x="3844" y="20824"/>
                    <a:pt x="4331" y="20433"/>
                    <a:pt x="4818" y="20086"/>
                  </a:cubicBezTo>
                  <a:cubicBezTo>
                    <a:pt x="7687" y="16609"/>
                    <a:pt x="7687" y="16609"/>
                    <a:pt x="7687" y="16609"/>
                  </a:cubicBezTo>
                  <a:cubicBezTo>
                    <a:pt x="9582" y="16218"/>
                    <a:pt x="9582" y="16218"/>
                    <a:pt x="9582" y="16218"/>
                  </a:cubicBezTo>
                  <a:cubicBezTo>
                    <a:pt x="12505" y="12002"/>
                    <a:pt x="12505" y="12002"/>
                    <a:pt x="12505" y="12002"/>
                  </a:cubicBezTo>
                  <a:cubicBezTo>
                    <a:pt x="13426" y="12393"/>
                    <a:pt x="15374" y="12002"/>
                    <a:pt x="15862" y="12002"/>
                  </a:cubicBezTo>
                  <a:cubicBezTo>
                    <a:pt x="19651" y="11611"/>
                    <a:pt x="21600" y="8134"/>
                    <a:pt x="20626" y="5048"/>
                  </a:cubicBezTo>
                  <a:close/>
                  <a:moveTo>
                    <a:pt x="17269" y="6569"/>
                  </a:moveTo>
                  <a:cubicBezTo>
                    <a:pt x="16295" y="7786"/>
                    <a:pt x="15374" y="6960"/>
                    <a:pt x="13859" y="5830"/>
                  </a:cubicBezTo>
                  <a:cubicBezTo>
                    <a:pt x="12505" y="5048"/>
                    <a:pt x="10989" y="4657"/>
                    <a:pt x="11964" y="3136"/>
                  </a:cubicBezTo>
                  <a:cubicBezTo>
                    <a:pt x="12992" y="1962"/>
                    <a:pt x="15374" y="1571"/>
                    <a:pt x="16782" y="2745"/>
                  </a:cubicBezTo>
                  <a:cubicBezTo>
                    <a:pt x="18244" y="3527"/>
                    <a:pt x="18731" y="5439"/>
                    <a:pt x="17269" y="656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99" name="Freeform 116"/>
            <p:cNvSpPr/>
            <p:nvPr/>
          </p:nvSpPr>
          <p:spPr>
            <a:xfrm>
              <a:off x="3036822" y="1795098"/>
              <a:ext cx="257576" cy="266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0947" extrusionOk="0">
                  <a:moveTo>
                    <a:pt x="19185" y="7104"/>
                  </a:moveTo>
                  <a:cubicBezTo>
                    <a:pt x="17434" y="2981"/>
                    <a:pt x="14418" y="-346"/>
                    <a:pt x="12667" y="29"/>
                  </a:cubicBezTo>
                  <a:cubicBezTo>
                    <a:pt x="10088" y="1341"/>
                    <a:pt x="14418" y="6307"/>
                    <a:pt x="1477" y="11274"/>
                  </a:cubicBezTo>
                  <a:cubicBezTo>
                    <a:pt x="164" y="11696"/>
                    <a:pt x="-274" y="13336"/>
                    <a:pt x="164" y="14601"/>
                  </a:cubicBezTo>
                  <a:cubicBezTo>
                    <a:pt x="602" y="15444"/>
                    <a:pt x="2304" y="16662"/>
                    <a:pt x="3667" y="16287"/>
                  </a:cubicBezTo>
                  <a:lnTo>
                    <a:pt x="4494" y="15866"/>
                  </a:lnTo>
                  <a:cubicBezTo>
                    <a:pt x="5369" y="17084"/>
                    <a:pt x="6245" y="16287"/>
                    <a:pt x="6245" y="17084"/>
                  </a:cubicBezTo>
                  <a:cubicBezTo>
                    <a:pt x="6683" y="17927"/>
                    <a:pt x="7510" y="19567"/>
                    <a:pt x="7510" y="19989"/>
                  </a:cubicBezTo>
                  <a:cubicBezTo>
                    <a:pt x="7948" y="20411"/>
                    <a:pt x="8385" y="21254"/>
                    <a:pt x="8823" y="20832"/>
                  </a:cubicBezTo>
                  <a:cubicBezTo>
                    <a:pt x="9261" y="20832"/>
                    <a:pt x="10964" y="20411"/>
                    <a:pt x="11402" y="19989"/>
                  </a:cubicBezTo>
                  <a:cubicBezTo>
                    <a:pt x="12229" y="19989"/>
                    <a:pt x="12229" y="19567"/>
                    <a:pt x="11840" y="19146"/>
                  </a:cubicBezTo>
                  <a:cubicBezTo>
                    <a:pt x="11840" y="18771"/>
                    <a:pt x="10964" y="18349"/>
                    <a:pt x="10964" y="17927"/>
                  </a:cubicBezTo>
                  <a:cubicBezTo>
                    <a:pt x="10526" y="17506"/>
                    <a:pt x="10088" y="15866"/>
                    <a:pt x="9650" y="15444"/>
                  </a:cubicBezTo>
                  <a:cubicBezTo>
                    <a:pt x="9261" y="15022"/>
                    <a:pt x="10088" y="14179"/>
                    <a:pt x="10964" y="14179"/>
                  </a:cubicBezTo>
                  <a:cubicBezTo>
                    <a:pt x="16996" y="13804"/>
                    <a:pt x="17872" y="17084"/>
                    <a:pt x="20012" y="16287"/>
                  </a:cubicBezTo>
                  <a:cubicBezTo>
                    <a:pt x="21326" y="15866"/>
                    <a:pt x="21326" y="11274"/>
                    <a:pt x="19185" y="7104"/>
                  </a:cubicBezTo>
                  <a:close/>
                  <a:moveTo>
                    <a:pt x="18699" y="14179"/>
                  </a:moveTo>
                  <a:cubicBezTo>
                    <a:pt x="18261" y="14179"/>
                    <a:pt x="15683" y="12539"/>
                    <a:pt x="14418" y="9212"/>
                  </a:cubicBezTo>
                  <a:cubicBezTo>
                    <a:pt x="13104" y="5886"/>
                    <a:pt x="13104" y="2559"/>
                    <a:pt x="13542" y="2559"/>
                  </a:cubicBezTo>
                  <a:cubicBezTo>
                    <a:pt x="13980" y="2559"/>
                    <a:pt x="16121" y="4621"/>
                    <a:pt x="17434" y="7947"/>
                  </a:cubicBezTo>
                  <a:cubicBezTo>
                    <a:pt x="19185" y="11274"/>
                    <a:pt x="18699" y="13804"/>
                    <a:pt x="18699" y="141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00" name="Freeform 117"/>
            <p:cNvSpPr/>
            <p:nvPr/>
          </p:nvSpPr>
          <p:spPr>
            <a:xfrm>
              <a:off x="2434590" y="2986615"/>
              <a:ext cx="272143" cy="255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extrusionOk="0">
                  <a:moveTo>
                    <a:pt x="12463" y="0"/>
                  </a:moveTo>
                  <a:cubicBezTo>
                    <a:pt x="6653" y="0"/>
                    <a:pt x="2905" y="2282"/>
                    <a:pt x="3327" y="4056"/>
                  </a:cubicBezTo>
                  <a:cubicBezTo>
                    <a:pt x="3327" y="4513"/>
                    <a:pt x="3327" y="5882"/>
                    <a:pt x="3748" y="7251"/>
                  </a:cubicBezTo>
                  <a:cubicBezTo>
                    <a:pt x="843" y="8569"/>
                    <a:pt x="0" y="10394"/>
                    <a:pt x="0" y="12169"/>
                  </a:cubicBezTo>
                  <a:cubicBezTo>
                    <a:pt x="422" y="13944"/>
                    <a:pt x="1687" y="15769"/>
                    <a:pt x="5388" y="16175"/>
                  </a:cubicBezTo>
                  <a:cubicBezTo>
                    <a:pt x="7075" y="16175"/>
                    <a:pt x="9558" y="15313"/>
                    <a:pt x="10823" y="13487"/>
                  </a:cubicBezTo>
                  <a:cubicBezTo>
                    <a:pt x="10823" y="13082"/>
                    <a:pt x="10823" y="12625"/>
                    <a:pt x="10823" y="12625"/>
                  </a:cubicBezTo>
                  <a:cubicBezTo>
                    <a:pt x="10823" y="11256"/>
                    <a:pt x="11667" y="10800"/>
                    <a:pt x="12463" y="10800"/>
                  </a:cubicBezTo>
                  <a:cubicBezTo>
                    <a:pt x="13307" y="10800"/>
                    <a:pt x="14150" y="11256"/>
                    <a:pt x="14150" y="12625"/>
                  </a:cubicBezTo>
                  <a:cubicBezTo>
                    <a:pt x="14150" y="13487"/>
                    <a:pt x="13307" y="14400"/>
                    <a:pt x="12463" y="14400"/>
                  </a:cubicBezTo>
                  <a:cubicBezTo>
                    <a:pt x="10402" y="16631"/>
                    <a:pt x="7918" y="18000"/>
                    <a:pt x="5388" y="18000"/>
                  </a:cubicBezTo>
                  <a:cubicBezTo>
                    <a:pt x="5388" y="18456"/>
                    <a:pt x="5388" y="18456"/>
                    <a:pt x="5388" y="18862"/>
                  </a:cubicBezTo>
                  <a:cubicBezTo>
                    <a:pt x="5388" y="19318"/>
                    <a:pt x="8340" y="21600"/>
                    <a:pt x="12463" y="21600"/>
                  </a:cubicBezTo>
                  <a:cubicBezTo>
                    <a:pt x="16633" y="21600"/>
                    <a:pt x="19117" y="19318"/>
                    <a:pt x="19117" y="18862"/>
                  </a:cubicBezTo>
                  <a:cubicBezTo>
                    <a:pt x="19492" y="18000"/>
                    <a:pt x="21225" y="5882"/>
                    <a:pt x="21225" y="4056"/>
                  </a:cubicBezTo>
                  <a:cubicBezTo>
                    <a:pt x="21600" y="2282"/>
                    <a:pt x="17852" y="0"/>
                    <a:pt x="12463" y="0"/>
                  </a:cubicBezTo>
                  <a:close/>
                  <a:moveTo>
                    <a:pt x="1687" y="11713"/>
                  </a:moveTo>
                  <a:cubicBezTo>
                    <a:pt x="1687" y="11256"/>
                    <a:pt x="2483" y="9938"/>
                    <a:pt x="4170" y="9025"/>
                  </a:cubicBezTo>
                  <a:cubicBezTo>
                    <a:pt x="4170" y="10800"/>
                    <a:pt x="4592" y="12625"/>
                    <a:pt x="4967" y="14400"/>
                  </a:cubicBezTo>
                  <a:cubicBezTo>
                    <a:pt x="2905" y="13944"/>
                    <a:pt x="2062" y="13082"/>
                    <a:pt x="1687" y="11713"/>
                  </a:cubicBezTo>
                  <a:close/>
                  <a:moveTo>
                    <a:pt x="12463" y="6744"/>
                  </a:moveTo>
                  <a:cubicBezTo>
                    <a:pt x="8340" y="6744"/>
                    <a:pt x="4967" y="4969"/>
                    <a:pt x="4967" y="4056"/>
                  </a:cubicBezTo>
                  <a:cubicBezTo>
                    <a:pt x="4967" y="3600"/>
                    <a:pt x="8340" y="1825"/>
                    <a:pt x="12463" y="1825"/>
                  </a:cubicBezTo>
                  <a:cubicBezTo>
                    <a:pt x="16633" y="1825"/>
                    <a:pt x="19492" y="3600"/>
                    <a:pt x="19492" y="4056"/>
                  </a:cubicBezTo>
                  <a:cubicBezTo>
                    <a:pt x="19492" y="4969"/>
                    <a:pt x="16633" y="6744"/>
                    <a:pt x="12463" y="674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01" name="Freeform 118"/>
            <p:cNvSpPr/>
            <p:nvPr/>
          </p:nvSpPr>
          <p:spPr>
            <a:xfrm>
              <a:off x="3044032" y="2986615"/>
              <a:ext cx="244871" cy="26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06" y="20259"/>
                  </a:moveTo>
                  <a:cubicBezTo>
                    <a:pt x="13606" y="20706"/>
                    <a:pt x="14082" y="21153"/>
                    <a:pt x="14559" y="21153"/>
                  </a:cubicBezTo>
                  <a:cubicBezTo>
                    <a:pt x="19694" y="21600"/>
                    <a:pt x="19694" y="21600"/>
                    <a:pt x="19694" y="21600"/>
                  </a:cubicBezTo>
                  <a:cubicBezTo>
                    <a:pt x="20224" y="21600"/>
                    <a:pt x="20224" y="21153"/>
                    <a:pt x="20700" y="20706"/>
                  </a:cubicBezTo>
                  <a:cubicBezTo>
                    <a:pt x="20700" y="16734"/>
                    <a:pt x="20700" y="16734"/>
                    <a:pt x="20700" y="16734"/>
                  </a:cubicBezTo>
                  <a:cubicBezTo>
                    <a:pt x="14082" y="16287"/>
                    <a:pt x="14082" y="16287"/>
                    <a:pt x="14082" y="16287"/>
                  </a:cubicBezTo>
                  <a:lnTo>
                    <a:pt x="13606" y="20259"/>
                  </a:lnTo>
                  <a:close/>
                  <a:moveTo>
                    <a:pt x="953" y="16734"/>
                  </a:moveTo>
                  <a:cubicBezTo>
                    <a:pt x="953" y="20706"/>
                    <a:pt x="953" y="20706"/>
                    <a:pt x="953" y="20706"/>
                  </a:cubicBezTo>
                  <a:cubicBezTo>
                    <a:pt x="953" y="21153"/>
                    <a:pt x="1429" y="21600"/>
                    <a:pt x="1853" y="21600"/>
                  </a:cubicBezTo>
                  <a:cubicBezTo>
                    <a:pt x="7041" y="21153"/>
                    <a:pt x="7041" y="21153"/>
                    <a:pt x="7041" y="21153"/>
                  </a:cubicBezTo>
                  <a:cubicBezTo>
                    <a:pt x="7518" y="21153"/>
                    <a:pt x="7994" y="20706"/>
                    <a:pt x="7994" y="20259"/>
                  </a:cubicBezTo>
                  <a:cubicBezTo>
                    <a:pt x="7518" y="16287"/>
                    <a:pt x="7518" y="16287"/>
                    <a:pt x="7518" y="16287"/>
                  </a:cubicBezTo>
                  <a:lnTo>
                    <a:pt x="953" y="16734"/>
                  </a:lnTo>
                  <a:close/>
                  <a:moveTo>
                    <a:pt x="0" y="10179"/>
                  </a:moveTo>
                  <a:cubicBezTo>
                    <a:pt x="476" y="14549"/>
                    <a:pt x="476" y="14549"/>
                    <a:pt x="476" y="14549"/>
                  </a:cubicBezTo>
                  <a:cubicBezTo>
                    <a:pt x="7041" y="13655"/>
                    <a:pt x="7041" y="13655"/>
                    <a:pt x="7041" y="13655"/>
                  </a:cubicBezTo>
                  <a:cubicBezTo>
                    <a:pt x="7041" y="9732"/>
                    <a:pt x="7041" y="9732"/>
                    <a:pt x="7041" y="9732"/>
                  </a:cubicBezTo>
                  <a:lnTo>
                    <a:pt x="7041" y="9286"/>
                  </a:lnTo>
                  <a:cubicBezTo>
                    <a:pt x="7041" y="7548"/>
                    <a:pt x="8471" y="5760"/>
                    <a:pt x="10800" y="5760"/>
                  </a:cubicBezTo>
                  <a:cubicBezTo>
                    <a:pt x="13129" y="5760"/>
                    <a:pt x="14559" y="7548"/>
                    <a:pt x="14559" y="9286"/>
                  </a:cubicBezTo>
                  <a:lnTo>
                    <a:pt x="14559" y="9732"/>
                  </a:lnTo>
                  <a:cubicBezTo>
                    <a:pt x="14082" y="13655"/>
                    <a:pt x="14082" y="13655"/>
                    <a:pt x="14082" y="13655"/>
                  </a:cubicBezTo>
                  <a:cubicBezTo>
                    <a:pt x="21124" y="14549"/>
                    <a:pt x="21124" y="14549"/>
                    <a:pt x="21124" y="14549"/>
                  </a:cubicBezTo>
                  <a:cubicBezTo>
                    <a:pt x="21600" y="10179"/>
                    <a:pt x="21600" y="10179"/>
                    <a:pt x="21600" y="10179"/>
                  </a:cubicBezTo>
                  <a:cubicBezTo>
                    <a:pt x="21600" y="9732"/>
                    <a:pt x="21600" y="9732"/>
                    <a:pt x="21600" y="9286"/>
                  </a:cubicBezTo>
                  <a:cubicBezTo>
                    <a:pt x="21600" y="3972"/>
                    <a:pt x="16888" y="0"/>
                    <a:pt x="10800" y="0"/>
                  </a:cubicBezTo>
                  <a:cubicBezTo>
                    <a:pt x="4659" y="0"/>
                    <a:pt x="0" y="3972"/>
                    <a:pt x="0" y="9286"/>
                  </a:cubicBezTo>
                  <a:cubicBezTo>
                    <a:pt x="0" y="9732"/>
                    <a:pt x="0" y="9732"/>
                    <a:pt x="0" y="101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02" name="Freeform 119"/>
            <p:cNvSpPr/>
            <p:nvPr/>
          </p:nvSpPr>
          <p:spPr>
            <a:xfrm>
              <a:off x="5983316" y="2982384"/>
              <a:ext cx="297773" cy="26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2" y="3413"/>
                  </a:moveTo>
                  <a:cubicBezTo>
                    <a:pt x="18552" y="3413"/>
                    <a:pt x="18552" y="3413"/>
                    <a:pt x="18552" y="3413"/>
                  </a:cubicBezTo>
                  <a:cubicBezTo>
                    <a:pt x="18552" y="21600"/>
                    <a:pt x="18552" y="21600"/>
                    <a:pt x="18552" y="21600"/>
                  </a:cubicBezTo>
                  <a:cubicBezTo>
                    <a:pt x="19292" y="21600"/>
                    <a:pt x="19292" y="21600"/>
                    <a:pt x="19292" y="21600"/>
                  </a:cubicBezTo>
                  <a:cubicBezTo>
                    <a:pt x="20860" y="21600"/>
                    <a:pt x="21600" y="20722"/>
                    <a:pt x="21600" y="19406"/>
                  </a:cubicBezTo>
                  <a:cubicBezTo>
                    <a:pt x="21600" y="6046"/>
                    <a:pt x="21600" y="6046"/>
                    <a:pt x="21600" y="6046"/>
                  </a:cubicBezTo>
                  <a:cubicBezTo>
                    <a:pt x="21600" y="4730"/>
                    <a:pt x="20860" y="3413"/>
                    <a:pt x="19292" y="3413"/>
                  </a:cubicBezTo>
                  <a:close/>
                  <a:moveTo>
                    <a:pt x="0" y="6046"/>
                  </a:moveTo>
                  <a:cubicBezTo>
                    <a:pt x="0" y="19406"/>
                    <a:pt x="0" y="19406"/>
                    <a:pt x="0" y="19406"/>
                  </a:cubicBezTo>
                  <a:cubicBezTo>
                    <a:pt x="0" y="20722"/>
                    <a:pt x="1132" y="21600"/>
                    <a:pt x="2308" y="21600"/>
                  </a:cubicBezTo>
                  <a:cubicBezTo>
                    <a:pt x="3092" y="21600"/>
                    <a:pt x="3092" y="21600"/>
                    <a:pt x="3092" y="21600"/>
                  </a:cubicBezTo>
                  <a:cubicBezTo>
                    <a:pt x="3092" y="3413"/>
                    <a:pt x="3092" y="3413"/>
                    <a:pt x="3092" y="3413"/>
                  </a:cubicBezTo>
                  <a:cubicBezTo>
                    <a:pt x="2308" y="3413"/>
                    <a:pt x="2308" y="3413"/>
                    <a:pt x="2308" y="3413"/>
                  </a:cubicBezTo>
                  <a:cubicBezTo>
                    <a:pt x="1132" y="3413"/>
                    <a:pt x="0" y="4730"/>
                    <a:pt x="0" y="6046"/>
                  </a:cubicBezTo>
                  <a:close/>
                  <a:moveTo>
                    <a:pt x="14676" y="1268"/>
                  </a:moveTo>
                  <a:cubicBezTo>
                    <a:pt x="13892" y="829"/>
                    <a:pt x="12716" y="0"/>
                    <a:pt x="10800" y="0"/>
                  </a:cubicBezTo>
                  <a:cubicBezTo>
                    <a:pt x="8884" y="0"/>
                    <a:pt x="7708" y="829"/>
                    <a:pt x="6968" y="1268"/>
                  </a:cubicBezTo>
                  <a:cubicBezTo>
                    <a:pt x="6968" y="3413"/>
                    <a:pt x="6968" y="3413"/>
                    <a:pt x="6968" y="3413"/>
                  </a:cubicBezTo>
                  <a:cubicBezTo>
                    <a:pt x="4660" y="3413"/>
                    <a:pt x="4660" y="3413"/>
                    <a:pt x="4660" y="3413"/>
                  </a:cubicBezTo>
                  <a:cubicBezTo>
                    <a:pt x="4660" y="21600"/>
                    <a:pt x="4660" y="21600"/>
                    <a:pt x="4660" y="21600"/>
                  </a:cubicBezTo>
                  <a:cubicBezTo>
                    <a:pt x="16984" y="21600"/>
                    <a:pt x="16984" y="21600"/>
                    <a:pt x="16984" y="21600"/>
                  </a:cubicBezTo>
                  <a:cubicBezTo>
                    <a:pt x="16984" y="3413"/>
                    <a:pt x="16984" y="3413"/>
                    <a:pt x="16984" y="3413"/>
                  </a:cubicBezTo>
                  <a:cubicBezTo>
                    <a:pt x="14676" y="3413"/>
                    <a:pt x="14676" y="3413"/>
                    <a:pt x="14676" y="3413"/>
                  </a:cubicBezTo>
                  <a:lnTo>
                    <a:pt x="14676" y="1268"/>
                  </a:lnTo>
                  <a:close/>
                  <a:moveTo>
                    <a:pt x="13108" y="3413"/>
                  </a:moveTo>
                  <a:cubicBezTo>
                    <a:pt x="8492" y="3413"/>
                    <a:pt x="8492" y="3413"/>
                    <a:pt x="8492" y="3413"/>
                  </a:cubicBezTo>
                  <a:cubicBezTo>
                    <a:pt x="8492" y="2145"/>
                    <a:pt x="8492" y="2145"/>
                    <a:pt x="8492" y="2145"/>
                  </a:cubicBezTo>
                  <a:cubicBezTo>
                    <a:pt x="8884" y="1707"/>
                    <a:pt x="9668" y="1268"/>
                    <a:pt x="10800" y="1268"/>
                  </a:cubicBezTo>
                  <a:cubicBezTo>
                    <a:pt x="11976" y="1268"/>
                    <a:pt x="12716" y="1707"/>
                    <a:pt x="13108" y="2145"/>
                  </a:cubicBezTo>
                  <a:lnTo>
                    <a:pt x="13108" y="341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03" name="Freeform 120"/>
            <p:cNvSpPr/>
            <p:nvPr/>
          </p:nvSpPr>
          <p:spPr>
            <a:xfrm>
              <a:off x="5454288" y="2378368"/>
              <a:ext cx="168691" cy="28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11489" y="305"/>
                  </a:moveTo>
                  <a:cubicBezTo>
                    <a:pt x="11489" y="-102"/>
                    <a:pt x="10800" y="-102"/>
                    <a:pt x="10111" y="305"/>
                  </a:cubicBezTo>
                  <a:cubicBezTo>
                    <a:pt x="8732" y="8258"/>
                    <a:pt x="0" y="9885"/>
                    <a:pt x="0" y="15488"/>
                  </a:cubicBezTo>
                  <a:cubicBezTo>
                    <a:pt x="0" y="18696"/>
                    <a:pt x="5362" y="21498"/>
                    <a:pt x="10800" y="21498"/>
                  </a:cubicBezTo>
                  <a:cubicBezTo>
                    <a:pt x="16851" y="21498"/>
                    <a:pt x="21600" y="18696"/>
                    <a:pt x="21600" y="15488"/>
                  </a:cubicBezTo>
                  <a:cubicBezTo>
                    <a:pt x="21600" y="9885"/>
                    <a:pt x="12791" y="8258"/>
                    <a:pt x="11489" y="305"/>
                  </a:cubicBezTo>
                  <a:close/>
                  <a:moveTo>
                    <a:pt x="9421" y="9116"/>
                  </a:moveTo>
                  <a:cubicBezTo>
                    <a:pt x="9421" y="9116"/>
                    <a:pt x="9421" y="9523"/>
                    <a:pt x="9421" y="9885"/>
                  </a:cubicBezTo>
                  <a:cubicBezTo>
                    <a:pt x="8732" y="11511"/>
                    <a:pt x="7430" y="13093"/>
                    <a:pt x="7430" y="15081"/>
                  </a:cubicBezTo>
                  <a:cubicBezTo>
                    <a:pt x="7430" y="16301"/>
                    <a:pt x="6740" y="16708"/>
                    <a:pt x="5362" y="16708"/>
                  </a:cubicBezTo>
                  <a:cubicBezTo>
                    <a:pt x="4060" y="16708"/>
                    <a:pt x="3370" y="16301"/>
                    <a:pt x="3370" y="15488"/>
                  </a:cubicBezTo>
                  <a:cubicBezTo>
                    <a:pt x="3370" y="13093"/>
                    <a:pt x="5362" y="11511"/>
                    <a:pt x="6740" y="9885"/>
                  </a:cubicBezTo>
                  <a:cubicBezTo>
                    <a:pt x="7430" y="9523"/>
                    <a:pt x="8119" y="9116"/>
                    <a:pt x="8732" y="8665"/>
                  </a:cubicBezTo>
                  <a:lnTo>
                    <a:pt x="9421" y="8665"/>
                  </a:lnTo>
                  <a:lnTo>
                    <a:pt x="9421" y="911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04" name="Freeform 122"/>
            <p:cNvSpPr/>
            <p:nvPr/>
          </p:nvSpPr>
          <p:spPr>
            <a:xfrm>
              <a:off x="3625963" y="3003550"/>
              <a:ext cx="266032" cy="223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61" y="12368"/>
                  </a:moveTo>
                  <a:cubicBezTo>
                    <a:pt x="17260" y="1568"/>
                    <a:pt x="17260" y="1568"/>
                    <a:pt x="17260" y="1568"/>
                  </a:cubicBezTo>
                  <a:cubicBezTo>
                    <a:pt x="17260" y="523"/>
                    <a:pt x="16432" y="0"/>
                    <a:pt x="15554" y="0"/>
                  </a:cubicBezTo>
                  <a:cubicBezTo>
                    <a:pt x="6046" y="0"/>
                    <a:pt x="6046" y="0"/>
                    <a:pt x="6046" y="0"/>
                  </a:cubicBezTo>
                  <a:cubicBezTo>
                    <a:pt x="5168" y="0"/>
                    <a:pt x="4340" y="523"/>
                    <a:pt x="3901" y="1568"/>
                  </a:cubicBezTo>
                  <a:cubicBezTo>
                    <a:pt x="439" y="12368"/>
                    <a:pt x="439" y="12368"/>
                    <a:pt x="439" y="12368"/>
                  </a:cubicBezTo>
                  <a:cubicBezTo>
                    <a:pt x="0" y="12890"/>
                    <a:pt x="0" y="14400"/>
                    <a:pt x="0" y="14923"/>
                  </a:cubicBezTo>
                  <a:cubicBezTo>
                    <a:pt x="878" y="20032"/>
                    <a:pt x="878" y="20032"/>
                    <a:pt x="878" y="20032"/>
                  </a:cubicBezTo>
                  <a:cubicBezTo>
                    <a:pt x="878" y="21077"/>
                    <a:pt x="1707" y="21600"/>
                    <a:pt x="2194" y="21600"/>
                  </a:cubicBezTo>
                  <a:cubicBezTo>
                    <a:pt x="19455" y="21600"/>
                    <a:pt x="19455" y="21600"/>
                    <a:pt x="19455" y="21600"/>
                  </a:cubicBezTo>
                  <a:cubicBezTo>
                    <a:pt x="19893" y="21600"/>
                    <a:pt x="20722" y="21077"/>
                    <a:pt x="20722" y="20032"/>
                  </a:cubicBezTo>
                  <a:cubicBezTo>
                    <a:pt x="21600" y="14923"/>
                    <a:pt x="21600" y="14923"/>
                    <a:pt x="21600" y="14923"/>
                  </a:cubicBezTo>
                  <a:cubicBezTo>
                    <a:pt x="21600" y="14400"/>
                    <a:pt x="21600" y="12890"/>
                    <a:pt x="21161" y="12368"/>
                  </a:cubicBezTo>
                  <a:close/>
                  <a:moveTo>
                    <a:pt x="19455" y="15968"/>
                  </a:moveTo>
                  <a:cubicBezTo>
                    <a:pt x="19455" y="18000"/>
                    <a:pt x="19455" y="18000"/>
                    <a:pt x="19455" y="18000"/>
                  </a:cubicBezTo>
                  <a:cubicBezTo>
                    <a:pt x="19455" y="19045"/>
                    <a:pt x="18577" y="19568"/>
                    <a:pt x="18138" y="19568"/>
                  </a:cubicBezTo>
                  <a:cubicBezTo>
                    <a:pt x="3462" y="19568"/>
                    <a:pt x="3462" y="19568"/>
                    <a:pt x="3462" y="19568"/>
                  </a:cubicBezTo>
                  <a:cubicBezTo>
                    <a:pt x="3023" y="19568"/>
                    <a:pt x="2194" y="19045"/>
                    <a:pt x="2194" y="18000"/>
                  </a:cubicBezTo>
                  <a:cubicBezTo>
                    <a:pt x="1707" y="15968"/>
                    <a:pt x="1707" y="15968"/>
                    <a:pt x="1707" y="15968"/>
                  </a:cubicBezTo>
                  <a:cubicBezTo>
                    <a:pt x="1707" y="15445"/>
                    <a:pt x="2194" y="14400"/>
                    <a:pt x="3023" y="14400"/>
                  </a:cubicBezTo>
                  <a:cubicBezTo>
                    <a:pt x="18577" y="14400"/>
                    <a:pt x="18577" y="14400"/>
                    <a:pt x="18577" y="14400"/>
                  </a:cubicBezTo>
                  <a:cubicBezTo>
                    <a:pt x="19455" y="14400"/>
                    <a:pt x="19893" y="15445"/>
                    <a:pt x="19455" y="159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05" name="Freeform 123"/>
            <p:cNvSpPr/>
            <p:nvPr/>
          </p:nvSpPr>
          <p:spPr>
            <a:xfrm>
              <a:off x="4817060" y="2981835"/>
              <a:ext cx="256815" cy="262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5" h="20507" extrusionOk="0">
                  <a:moveTo>
                    <a:pt x="12855" y="13320"/>
                  </a:moveTo>
                  <a:cubicBezTo>
                    <a:pt x="12855" y="13320"/>
                    <a:pt x="21284" y="7135"/>
                    <a:pt x="20470" y="435"/>
                  </a:cubicBezTo>
                  <a:lnTo>
                    <a:pt x="20470" y="60"/>
                  </a:lnTo>
                  <a:cubicBezTo>
                    <a:pt x="20039" y="60"/>
                    <a:pt x="20039" y="60"/>
                    <a:pt x="20039" y="60"/>
                  </a:cubicBezTo>
                  <a:cubicBezTo>
                    <a:pt x="13286" y="-783"/>
                    <a:pt x="7299" y="7557"/>
                    <a:pt x="7299" y="7557"/>
                  </a:cubicBezTo>
                  <a:cubicBezTo>
                    <a:pt x="2222" y="6667"/>
                    <a:pt x="2653" y="7932"/>
                    <a:pt x="115" y="13320"/>
                  </a:cubicBezTo>
                  <a:cubicBezTo>
                    <a:pt x="-316" y="14585"/>
                    <a:pt x="546" y="14585"/>
                    <a:pt x="1360" y="14585"/>
                  </a:cubicBezTo>
                  <a:cubicBezTo>
                    <a:pt x="2222" y="14164"/>
                    <a:pt x="3899" y="13742"/>
                    <a:pt x="3899" y="13742"/>
                  </a:cubicBezTo>
                  <a:cubicBezTo>
                    <a:pt x="6916" y="16647"/>
                    <a:pt x="6916" y="16647"/>
                    <a:pt x="6916" y="16647"/>
                  </a:cubicBezTo>
                  <a:cubicBezTo>
                    <a:pt x="6916" y="16647"/>
                    <a:pt x="6437" y="18287"/>
                    <a:pt x="6054" y="19130"/>
                  </a:cubicBezTo>
                  <a:cubicBezTo>
                    <a:pt x="5623" y="19974"/>
                    <a:pt x="6054" y="20817"/>
                    <a:pt x="6916" y="20395"/>
                  </a:cubicBezTo>
                  <a:cubicBezTo>
                    <a:pt x="12424" y="17865"/>
                    <a:pt x="13669" y="18287"/>
                    <a:pt x="12855" y="13320"/>
                  </a:cubicBezTo>
                  <a:close/>
                  <a:moveTo>
                    <a:pt x="14100" y="6245"/>
                  </a:moveTo>
                  <a:cubicBezTo>
                    <a:pt x="13286" y="5449"/>
                    <a:pt x="13286" y="4605"/>
                    <a:pt x="14100" y="3762"/>
                  </a:cubicBezTo>
                  <a:cubicBezTo>
                    <a:pt x="14962" y="2965"/>
                    <a:pt x="16207" y="2965"/>
                    <a:pt x="16638" y="3762"/>
                  </a:cubicBezTo>
                  <a:cubicBezTo>
                    <a:pt x="17500" y="4605"/>
                    <a:pt x="17500" y="5449"/>
                    <a:pt x="16638" y="6245"/>
                  </a:cubicBezTo>
                  <a:cubicBezTo>
                    <a:pt x="16207" y="7135"/>
                    <a:pt x="14962" y="7135"/>
                    <a:pt x="14100" y="62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06" name="Freeform 124"/>
            <p:cNvSpPr/>
            <p:nvPr/>
          </p:nvSpPr>
          <p:spPr>
            <a:xfrm>
              <a:off x="5394128" y="2975433"/>
              <a:ext cx="288647" cy="280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0" h="20333" extrusionOk="0">
                  <a:moveTo>
                    <a:pt x="2643" y="13922"/>
                  </a:moveTo>
                  <a:cubicBezTo>
                    <a:pt x="1172" y="15443"/>
                    <a:pt x="2307" y="17356"/>
                    <a:pt x="79" y="19703"/>
                  </a:cubicBezTo>
                  <a:cubicBezTo>
                    <a:pt x="-677" y="20876"/>
                    <a:pt x="4198" y="20441"/>
                    <a:pt x="6425" y="18138"/>
                  </a:cubicBezTo>
                  <a:cubicBezTo>
                    <a:pt x="7518" y="16965"/>
                    <a:pt x="7139" y="15443"/>
                    <a:pt x="6047" y="14313"/>
                  </a:cubicBezTo>
                  <a:cubicBezTo>
                    <a:pt x="4870" y="13140"/>
                    <a:pt x="3399" y="13140"/>
                    <a:pt x="2643" y="13922"/>
                  </a:cubicBezTo>
                  <a:close/>
                  <a:moveTo>
                    <a:pt x="20167" y="58"/>
                  </a:moveTo>
                  <a:cubicBezTo>
                    <a:pt x="19452" y="-724"/>
                    <a:pt x="10123" y="6577"/>
                    <a:pt x="7518" y="9315"/>
                  </a:cubicBezTo>
                  <a:cubicBezTo>
                    <a:pt x="6425" y="10837"/>
                    <a:pt x="6047" y="11619"/>
                    <a:pt x="5248" y="12010"/>
                  </a:cubicBezTo>
                  <a:cubicBezTo>
                    <a:pt x="5248" y="12358"/>
                    <a:pt x="5627" y="12358"/>
                    <a:pt x="5627" y="12358"/>
                  </a:cubicBezTo>
                  <a:cubicBezTo>
                    <a:pt x="6047" y="12749"/>
                    <a:pt x="6425" y="12749"/>
                    <a:pt x="7139" y="13531"/>
                  </a:cubicBezTo>
                  <a:cubicBezTo>
                    <a:pt x="7518" y="13922"/>
                    <a:pt x="7896" y="14313"/>
                    <a:pt x="7896" y="14661"/>
                  </a:cubicBezTo>
                  <a:cubicBezTo>
                    <a:pt x="7896" y="15052"/>
                    <a:pt x="8274" y="15052"/>
                    <a:pt x="8274" y="15052"/>
                  </a:cubicBezTo>
                  <a:cubicBezTo>
                    <a:pt x="8988" y="14661"/>
                    <a:pt x="9745" y="13922"/>
                    <a:pt x="10879" y="12749"/>
                  </a:cubicBezTo>
                  <a:cubicBezTo>
                    <a:pt x="13443" y="10054"/>
                    <a:pt x="20923" y="797"/>
                    <a:pt x="20167" y="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07" name="Freeform 126"/>
            <p:cNvSpPr/>
            <p:nvPr/>
          </p:nvSpPr>
          <p:spPr>
            <a:xfrm>
              <a:off x="6581848" y="2982383"/>
              <a:ext cx="289818" cy="26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396" extrusionOk="0">
                  <a:moveTo>
                    <a:pt x="10473" y="13123"/>
                  </a:moveTo>
                  <a:cubicBezTo>
                    <a:pt x="13173" y="13123"/>
                    <a:pt x="15133" y="12309"/>
                    <a:pt x="15525" y="11016"/>
                  </a:cubicBezTo>
                  <a:cubicBezTo>
                    <a:pt x="15133" y="9770"/>
                    <a:pt x="14741" y="8477"/>
                    <a:pt x="14393" y="7232"/>
                  </a:cubicBezTo>
                  <a:cubicBezTo>
                    <a:pt x="14001" y="8046"/>
                    <a:pt x="12433" y="8908"/>
                    <a:pt x="10473" y="8908"/>
                  </a:cubicBezTo>
                  <a:cubicBezTo>
                    <a:pt x="8557" y="8908"/>
                    <a:pt x="7033" y="8046"/>
                    <a:pt x="7033" y="7232"/>
                  </a:cubicBezTo>
                  <a:cubicBezTo>
                    <a:pt x="6249" y="8477"/>
                    <a:pt x="5857" y="9770"/>
                    <a:pt x="5509" y="11016"/>
                  </a:cubicBezTo>
                  <a:cubicBezTo>
                    <a:pt x="5857" y="12309"/>
                    <a:pt x="7817" y="13123"/>
                    <a:pt x="10473" y="13123"/>
                  </a:cubicBezTo>
                  <a:close/>
                  <a:moveTo>
                    <a:pt x="10473" y="5077"/>
                  </a:moveTo>
                  <a:cubicBezTo>
                    <a:pt x="11649" y="5077"/>
                    <a:pt x="12782" y="4646"/>
                    <a:pt x="13173" y="4215"/>
                  </a:cubicBezTo>
                  <a:cubicBezTo>
                    <a:pt x="12782" y="2969"/>
                    <a:pt x="12433" y="1676"/>
                    <a:pt x="12085" y="814"/>
                  </a:cubicBezTo>
                  <a:cubicBezTo>
                    <a:pt x="12085" y="383"/>
                    <a:pt x="11257" y="0"/>
                    <a:pt x="10473" y="0"/>
                  </a:cubicBezTo>
                  <a:cubicBezTo>
                    <a:pt x="9733" y="0"/>
                    <a:pt x="8949" y="383"/>
                    <a:pt x="8949" y="814"/>
                  </a:cubicBezTo>
                  <a:cubicBezTo>
                    <a:pt x="8557" y="1676"/>
                    <a:pt x="8165" y="2969"/>
                    <a:pt x="7817" y="4215"/>
                  </a:cubicBezTo>
                  <a:cubicBezTo>
                    <a:pt x="8165" y="4646"/>
                    <a:pt x="9341" y="5077"/>
                    <a:pt x="10473" y="5077"/>
                  </a:cubicBezTo>
                  <a:close/>
                  <a:moveTo>
                    <a:pt x="20141" y="14416"/>
                  </a:moveTo>
                  <a:cubicBezTo>
                    <a:pt x="15917" y="12740"/>
                    <a:pt x="15917" y="12740"/>
                    <a:pt x="15917" y="12740"/>
                  </a:cubicBezTo>
                  <a:cubicBezTo>
                    <a:pt x="16309" y="13985"/>
                    <a:pt x="16309" y="13985"/>
                    <a:pt x="16309" y="13985"/>
                  </a:cubicBezTo>
                  <a:cubicBezTo>
                    <a:pt x="16309" y="15661"/>
                    <a:pt x="13609" y="16523"/>
                    <a:pt x="10473" y="16523"/>
                  </a:cubicBezTo>
                  <a:cubicBezTo>
                    <a:pt x="7425" y="16523"/>
                    <a:pt x="4725" y="15661"/>
                    <a:pt x="4725" y="13985"/>
                  </a:cubicBezTo>
                  <a:cubicBezTo>
                    <a:pt x="5117" y="12740"/>
                    <a:pt x="5117" y="12740"/>
                    <a:pt x="5117" y="12740"/>
                  </a:cubicBezTo>
                  <a:cubicBezTo>
                    <a:pt x="849" y="14416"/>
                    <a:pt x="849" y="14416"/>
                    <a:pt x="849" y="14416"/>
                  </a:cubicBezTo>
                  <a:cubicBezTo>
                    <a:pt x="-283" y="14847"/>
                    <a:pt x="-283" y="15661"/>
                    <a:pt x="849" y="16523"/>
                  </a:cubicBezTo>
                  <a:cubicBezTo>
                    <a:pt x="8557" y="20786"/>
                    <a:pt x="8557" y="20786"/>
                    <a:pt x="8557" y="20786"/>
                  </a:cubicBezTo>
                  <a:cubicBezTo>
                    <a:pt x="9733" y="21600"/>
                    <a:pt x="11257" y="21600"/>
                    <a:pt x="12433" y="20786"/>
                  </a:cubicBezTo>
                  <a:cubicBezTo>
                    <a:pt x="20141" y="16523"/>
                    <a:pt x="20141" y="16523"/>
                    <a:pt x="20141" y="16523"/>
                  </a:cubicBezTo>
                  <a:cubicBezTo>
                    <a:pt x="21317" y="15661"/>
                    <a:pt x="21317" y="14847"/>
                    <a:pt x="20141" y="144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08" name="Freeform 127"/>
            <p:cNvSpPr/>
            <p:nvPr/>
          </p:nvSpPr>
          <p:spPr>
            <a:xfrm>
              <a:off x="5983316" y="624416"/>
              <a:ext cx="297773" cy="23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0" y="10611"/>
                  </a:moveTo>
                  <a:cubicBezTo>
                    <a:pt x="7360" y="12992"/>
                    <a:pt x="8884" y="14887"/>
                    <a:pt x="10800" y="14887"/>
                  </a:cubicBezTo>
                  <a:cubicBezTo>
                    <a:pt x="12716" y="14887"/>
                    <a:pt x="14284" y="12992"/>
                    <a:pt x="14284" y="10611"/>
                  </a:cubicBezTo>
                  <a:cubicBezTo>
                    <a:pt x="14284" y="8174"/>
                    <a:pt x="12716" y="6280"/>
                    <a:pt x="10800" y="6280"/>
                  </a:cubicBezTo>
                  <a:cubicBezTo>
                    <a:pt x="8884" y="6280"/>
                    <a:pt x="7360" y="8174"/>
                    <a:pt x="7360" y="10611"/>
                  </a:cubicBezTo>
                  <a:close/>
                  <a:moveTo>
                    <a:pt x="5052" y="9149"/>
                  </a:moveTo>
                  <a:cubicBezTo>
                    <a:pt x="5400" y="5792"/>
                    <a:pt x="8100" y="3411"/>
                    <a:pt x="10800" y="3411"/>
                  </a:cubicBezTo>
                  <a:cubicBezTo>
                    <a:pt x="12368" y="3411"/>
                    <a:pt x="13892" y="3844"/>
                    <a:pt x="15024" y="5305"/>
                  </a:cubicBezTo>
                  <a:cubicBezTo>
                    <a:pt x="15416" y="5792"/>
                    <a:pt x="16592" y="5792"/>
                    <a:pt x="16984" y="5305"/>
                  </a:cubicBezTo>
                  <a:cubicBezTo>
                    <a:pt x="17376" y="4818"/>
                    <a:pt x="17376" y="3844"/>
                    <a:pt x="16984" y="2923"/>
                  </a:cubicBezTo>
                  <a:cubicBezTo>
                    <a:pt x="15416" y="974"/>
                    <a:pt x="13108" y="0"/>
                    <a:pt x="10800" y="0"/>
                  </a:cubicBezTo>
                  <a:cubicBezTo>
                    <a:pt x="6968" y="0"/>
                    <a:pt x="3484" y="2923"/>
                    <a:pt x="2700" y="7741"/>
                  </a:cubicBezTo>
                  <a:cubicBezTo>
                    <a:pt x="0" y="7741"/>
                    <a:pt x="0" y="7741"/>
                    <a:pt x="0" y="7741"/>
                  </a:cubicBezTo>
                  <a:cubicBezTo>
                    <a:pt x="0" y="10611"/>
                    <a:pt x="0" y="10611"/>
                    <a:pt x="0" y="10611"/>
                  </a:cubicBezTo>
                  <a:cubicBezTo>
                    <a:pt x="3484" y="10611"/>
                    <a:pt x="3484" y="10611"/>
                    <a:pt x="3484" y="10611"/>
                  </a:cubicBezTo>
                  <a:cubicBezTo>
                    <a:pt x="4660" y="10611"/>
                    <a:pt x="4660" y="9636"/>
                    <a:pt x="5052" y="9149"/>
                  </a:cubicBezTo>
                  <a:close/>
                  <a:moveTo>
                    <a:pt x="18116" y="10611"/>
                  </a:moveTo>
                  <a:cubicBezTo>
                    <a:pt x="16984" y="10611"/>
                    <a:pt x="16984" y="12018"/>
                    <a:pt x="16592" y="12505"/>
                  </a:cubicBezTo>
                  <a:cubicBezTo>
                    <a:pt x="16200" y="15862"/>
                    <a:pt x="13892" y="18244"/>
                    <a:pt x="10800" y="18244"/>
                  </a:cubicBezTo>
                  <a:cubicBezTo>
                    <a:pt x="9276" y="18244"/>
                    <a:pt x="7708" y="17269"/>
                    <a:pt x="6576" y="15862"/>
                  </a:cubicBezTo>
                  <a:cubicBezTo>
                    <a:pt x="6184" y="15374"/>
                    <a:pt x="5052" y="15374"/>
                    <a:pt x="4660" y="15862"/>
                  </a:cubicBezTo>
                  <a:cubicBezTo>
                    <a:pt x="4224" y="16782"/>
                    <a:pt x="4224" y="17756"/>
                    <a:pt x="4660" y="18244"/>
                  </a:cubicBezTo>
                  <a:cubicBezTo>
                    <a:pt x="6184" y="20192"/>
                    <a:pt x="8492" y="21600"/>
                    <a:pt x="10800" y="21600"/>
                  </a:cubicBezTo>
                  <a:cubicBezTo>
                    <a:pt x="14676" y="21600"/>
                    <a:pt x="18116" y="18244"/>
                    <a:pt x="18944" y="13913"/>
                  </a:cubicBezTo>
                  <a:cubicBezTo>
                    <a:pt x="21600" y="13913"/>
                    <a:pt x="21600" y="13913"/>
                    <a:pt x="21600" y="13913"/>
                  </a:cubicBezTo>
                  <a:cubicBezTo>
                    <a:pt x="21600" y="10611"/>
                    <a:pt x="21600" y="10611"/>
                    <a:pt x="21600" y="10611"/>
                  </a:cubicBezTo>
                  <a:lnTo>
                    <a:pt x="18116" y="1061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09" name="Freeform 129"/>
            <p:cNvSpPr/>
            <p:nvPr/>
          </p:nvSpPr>
          <p:spPr>
            <a:xfrm>
              <a:off x="4250218" y="2992967"/>
              <a:ext cx="200435" cy="244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3986" y="0"/>
                    <a:pt x="0" y="1906"/>
                    <a:pt x="0" y="3282"/>
                  </a:cubicBezTo>
                  <a:cubicBezTo>
                    <a:pt x="2250" y="19218"/>
                    <a:pt x="2250" y="19218"/>
                    <a:pt x="2250" y="19218"/>
                  </a:cubicBezTo>
                  <a:cubicBezTo>
                    <a:pt x="2250" y="19694"/>
                    <a:pt x="5657" y="21600"/>
                    <a:pt x="10800" y="21600"/>
                  </a:cubicBezTo>
                  <a:cubicBezTo>
                    <a:pt x="15943" y="21600"/>
                    <a:pt x="19350" y="19694"/>
                    <a:pt x="19350" y="19218"/>
                  </a:cubicBezTo>
                  <a:cubicBezTo>
                    <a:pt x="21600" y="3282"/>
                    <a:pt x="21600" y="3282"/>
                    <a:pt x="21600" y="3282"/>
                  </a:cubicBezTo>
                  <a:cubicBezTo>
                    <a:pt x="21600" y="1906"/>
                    <a:pt x="17614" y="0"/>
                    <a:pt x="10800" y="0"/>
                  </a:cubicBezTo>
                  <a:close/>
                  <a:moveTo>
                    <a:pt x="10800" y="5665"/>
                  </a:moveTo>
                  <a:cubicBezTo>
                    <a:pt x="5657" y="5665"/>
                    <a:pt x="2250" y="4235"/>
                    <a:pt x="2250" y="3759"/>
                  </a:cubicBezTo>
                  <a:cubicBezTo>
                    <a:pt x="2250" y="3282"/>
                    <a:pt x="5657" y="1906"/>
                    <a:pt x="10800" y="1906"/>
                  </a:cubicBezTo>
                  <a:cubicBezTo>
                    <a:pt x="15943" y="1906"/>
                    <a:pt x="19350" y="3282"/>
                    <a:pt x="19350" y="3759"/>
                  </a:cubicBezTo>
                  <a:cubicBezTo>
                    <a:pt x="19350" y="4235"/>
                    <a:pt x="15943" y="5665"/>
                    <a:pt x="10800" y="56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10" name="Freeform 135"/>
            <p:cNvSpPr/>
            <p:nvPr/>
          </p:nvSpPr>
          <p:spPr>
            <a:xfrm>
              <a:off x="8376643" y="2408767"/>
              <a:ext cx="213128" cy="27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75" y="0"/>
                  </a:moveTo>
                  <a:cubicBezTo>
                    <a:pt x="3225" y="0"/>
                    <a:pt x="3225" y="0"/>
                    <a:pt x="3225" y="0"/>
                  </a:cubicBezTo>
                  <a:cubicBezTo>
                    <a:pt x="1643" y="0"/>
                    <a:pt x="0" y="1290"/>
                    <a:pt x="0" y="2581"/>
                  </a:cubicBezTo>
                  <a:cubicBezTo>
                    <a:pt x="0" y="19067"/>
                    <a:pt x="0" y="19067"/>
                    <a:pt x="0" y="19067"/>
                  </a:cubicBezTo>
                  <a:cubicBezTo>
                    <a:pt x="0" y="20358"/>
                    <a:pt x="1643" y="21600"/>
                    <a:pt x="3225" y="21600"/>
                  </a:cubicBezTo>
                  <a:cubicBezTo>
                    <a:pt x="18375" y="21600"/>
                    <a:pt x="18375" y="21600"/>
                    <a:pt x="18375" y="21600"/>
                  </a:cubicBezTo>
                  <a:cubicBezTo>
                    <a:pt x="19957" y="21600"/>
                    <a:pt x="21600" y="20358"/>
                    <a:pt x="21600" y="19067"/>
                  </a:cubicBezTo>
                  <a:cubicBezTo>
                    <a:pt x="21600" y="2581"/>
                    <a:pt x="21600" y="2581"/>
                    <a:pt x="21600" y="2581"/>
                  </a:cubicBezTo>
                  <a:cubicBezTo>
                    <a:pt x="21600" y="1290"/>
                    <a:pt x="19957" y="0"/>
                    <a:pt x="18375" y="0"/>
                  </a:cubicBezTo>
                  <a:close/>
                  <a:moveTo>
                    <a:pt x="18375" y="19067"/>
                  </a:moveTo>
                  <a:cubicBezTo>
                    <a:pt x="3225" y="19067"/>
                    <a:pt x="3225" y="19067"/>
                    <a:pt x="3225" y="19067"/>
                  </a:cubicBezTo>
                  <a:cubicBezTo>
                    <a:pt x="3225" y="2581"/>
                    <a:pt x="3225" y="2581"/>
                    <a:pt x="3225" y="2581"/>
                  </a:cubicBezTo>
                  <a:cubicBezTo>
                    <a:pt x="18375" y="2581"/>
                    <a:pt x="18375" y="2581"/>
                    <a:pt x="18375" y="2581"/>
                  </a:cubicBezTo>
                  <a:lnTo>
                    <a:pt x="18375" y="190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11" name="Freeform 136"/>
            <p:cNvSpPr/>
            <p:nvPr/>
          </p:nvSpPr>
          <p:spPr>
            <a:xfrm>
              <a:off x="9521461" y="2440515"/>
              <a:ext cx="297775" cy="20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55"/>
                  </a:moveTo>
                  <a:cubicBezTo>
                    <a:pt x="0" y="18282"/>
                    <a:pt x="0" y="18282"/>
                    <a:pt x="0" y="18282"/>
                  </a:cubicBezTo>
                  <a:cubicBezTo>
                    <a:pt x="0" y="19972"/>
                    <a:pt x="782" y="21600"/>
                    <a:pt x="2303" y="21600"/>
                  </a:cubicBezTo>
                  <a:cubicBezTo>
                    <a:pt x="19297" y="21600"/>
                    <a:pt x="19297" y="21600"/>
                    <a:pt x="19297" y="21600"/>
                  </a:cubicBezTo>
                  <a:cubicBezTo>
                    <a:pt x="20427" y="21600"/>
                    <a:pt x="21600" y="19972"/>
                    <a:pt x="21600" y="18282"/>
                  </a:cubicBezTo>
                  <a:cubicBezTo>
                    <a:pt x="21600" y="2755"/>
                    <a:pt x="21600" y="2755"/>
                    <a:pt x="21600" y="2755"/>
                  </a:cubicBezTo>
                  <a:cubicBezTo>
                    <a:pt x="21600" y="1064"/>
                    <a:pt x="20427" y="0"/>
                    <a:pt x="19297" y="0"/>
                  </a:cubicBezTo>
                  <a:cubicBezTo>
                    <a:pt x="2303" y="0"/>
                    <a:pt x="2303" y="0"/>
                    <a:pt x="2303" y="0"/>
                  </a:cubicBezTo>
                  <a:cubicBezTo>
                    <a:pt x="782" y="0"/>
                    <a:pt x="0" y="1064"/>
                    <a:pt x="0" y="2755"/>
                  </a:cubicBezTo>
                  <a:close/>
                  <a:moveTo>
                    <a:pt x="19297" y="2755"/>
                  </a:moveTo>
                  <a:cubicBezTo>
                    <a:pt x="19297" y="18282"/>
                    <a:pt x="19297" y="18282"/>
                    <a:pt x="19297" y="18282"/>
                  </a:cubicBezTo>
                  <a:cubicBezTo>
                    <a:pt x="2303" y="18282"/>
                    <a:pt x="2303" y="18282"/>
                    <a:pt x="2303" y="18282"/>
                  </a:cubicBezTo>
                  <a:cubicBezTo>
                    <a:pt x="2303" y="2755"/>
                    <a:pt x="2303" y="2755"/>
                    <a:pt x="2303" y="2755"/>
                  </a:cubicBezTo>
                  <a:lnTo>
                    <a:pt x="19297" y="275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12" name="Freeform 141"/>
            <p:cNvSpPr/>
            <p:nvPr/>
          </p:nvSpPr>
          <p:spPr>
            <a:xfrm>
              <a:off x="8928948" y="2391834"/>
              <a:ext cx="297774" cy="29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20860" y="7956"/>
                  </a:moveTo>
                  <a:cubicBezTo>
                    <a:pt x="12716" y="6074"/>
                    <a:pt x="12716" y="6074"/>
                    <a:pt x="12716" y="6074"/>
                  </a:cubicBezTo>
                  <a:cubicBezTo>
                    <a:pt x="11584" y="727"/>
                    <a:pt x="11584" y="727"/>
                    <a:pt x="11584" y="727"/>
                  </a:cubicBezTo>
                  <a:cubicBezTo>
                    <a:pt x="11192" y="342"/>
                    <a:pt x="10800" y="0"/>
                    <a:pt x="10408" y="0"/>
                  </a:cubicBezTo>
                  <a:cubicBezTo>
                    <a:pt x="740" y="2609"/>
                    <a:pt x="740" y="2609"/>
                    <a:pt x="740" y="2609"/>
                  </a:cubicBezTo>
                  <a:cubicBezTo>
                    <a:pt x="0" y="3037"/>
                    <a:pt x="0" y="3422"/>
                    <a:pt x="0" y="3807"/>
                  </a:cubicBezTo>
                  <a:cubicBezTo>
                    <a:pt x="3440" y="16681"/>
                    <a:pt x="3440" y="16681"/>
                    <a:pt x="3440" y="16681"/>
                  </a:cubicBezTo>
                  <a:cubicBezTo>
                    <a:pt x="3440" y="17066"/>
                    <a:pt x="4224" y="17066"/>
                    <a:pt x="4660" y="17066"/>
                  </a:cubicBezTo>
                  <a:cubicBezTo>
                    <a:pt x="8492" y="15911"/>
                    <a:pt x="8492" y="15911"/>
                    <a:pt x="8492" y="15911"/>
                  </a:cubicBezTo>
                  <a:cubicBezTo>
                    <a:pt x="7708" y="18178"/>
                    <a:pt x="7708" y="18178"/>
                    <a:pt x="7708" y="18178"/>
                  </a:cubicBezTo>
                  <a:cubicBezTo>
                    <a:pt x="7708" y="18563"/>
                    <a:pt x="8100" y="18948"/>
                    <a:pt x="8492" y="18948"/>
                  </a:cubicBezTo>
                  <a:cubicBezTo>
                    <a:pt x="17332" y="21215"/>
                    <a:pt x="17332" y="21215"/>
                    <a:pt x="17332" y="21215"/>
                  </a:cubicBezTo>
                  <a:cubicBezTo>
                    <a:pt x="17724" y="21600"/>
                    <a:pt x="18116" y="21215"/>
                    <a:pt x="18552" y="20830"/>
                  </a:cubicBezTo>
                  <a:cubicBezTo>
                    <a:pt x="21600" y="9068"/>
                    <a:pt x="21600" y="9068"/>
                    <a:pt x="21600" y="9068"/>
                  </a:cubicBezTo>
                  <a:cubicBezTo>
                    <a:pt x="21600" y="8726"/>
                    <a:pt x="21252" y="7956"/>
                    <a:pt x="20860" y="7956"/>
                  </a:cubicBezTo>
                  <a:close/>
                  <a:moveTo>
                    <a:pt x="1524" y="4149"/>
                  </a:moveTo>
                  <a:cubicBezTo>
                    <a:pt x="10016" y="1882"/>
                    <a:pt x="10016" y="1882"/>
                    <a:pt x="10016" y="1882"/>
                  </a:cubicBezTo>
                  <a:cubicBezTo>
                    <a:pt x="13500" y="13259"/>
                    <a:pt x="13500" y="13259"/>
                    <a:pt x="13500" y="13259"/>
                  </a:cubicBezTo>
                  <a:cubicBezTo>
                    <a:pt x="5052" y="15569"/>
                    <a:pt x="5052" y="15569"/>
                    <a:pt x="5052" y="15569"/>
                  </a:cubicBezTo>
                  <a:lnTo>
                    <a:pt x="1524" y="4149"/>
                  </a:lnTo>
                  <a:close/>
                  <a:moveTo>
                    <a:pt x="16940" y="19718"/>
                  </a:moveTo>
                  <a:cubicBezTo>
                    <a:pt x="9668" y="17836"/>
                    <a:pt x="9668" y="17836"/>
                    <a:pt x="9668" y="17836"/>
                  </a:cubicBezTo>
                  <a:cubicBezTo>
                    <a:pt x="10016" y="15569"/>
                    <a:pt x="10016" y="15569"/>
                    <a:pt x="10016" y="15569"/>
                  </a:cubicBezTo>
                  <a:cubicBezTo>
                    <a:pt x="14284" y="14371"/>
                    <a:pt x="14284" y="14371"/>
                    <a:pt x="14284" y="14371"/>
                  </a:cubicBezTo>
                  <a:cubicBezTo>
                    <a:pt x="14632" y="14371"/>
                    <a:pt x="15024" y="13987"/>
                    <a:pt x="15024" y="13644"/>
                  </a:cubicBezTo>
                  <a:cubicBezTo>
                    <a:pt x="13500" y="7571"/>
                    <a:pt x="13500" y="7571"/>
                    <a:pt x="13500" y="7571"/>
                  </a:cubicBezTo>
                  <a:cubicBezTo>
                    <a:pt x="19640" y="9068"/>
                    <a:pt x="19640" y="9068"/>
                    <a:pt x="19640" y="9068"/>
                  </a:cubicBezTo>
                  <a:lnTo>
                    <a:pt x="16940" y="197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13" name="Freeform 145"/>
            <p:cNvSpPr/>
            <p:nvPr/>
          </p:nvSpPr>
          <p:spPr>
            <a:xfrm>
              <a:off x="9538391" y="33868"/>
              <a:ext cx="266031" cy="26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13" y="19459"/>
                  </a:moveTo>
                  <a:cubicBezTo>
                    <a:pt x="3413" y="20724"/>
                    <a:pt x="4778" y="21600"/>
                    <a:pt x="6046" y="21600"/>
                  </a:cubicBezTo>
                  <a:cubicBezTo>
                    <a:pt x="7363" y="21600"/>
                    <a:pt x="8191" y="20724"/>
                    <a:pt x="8191" y="19459"/>
                  </a:cubicBezTo>
                  <a:cubicBezTo>
                    <a:pt x="8191" y="18146"/>
                    <a:pt x="7363" y="16832"/>
                    <a:pt x="6046" y="16832"/>
                  </a:cubicBezTo>
                  <a:cubicBezTo>
                    <a:pt x="4778" y="16832"/>
                    <a:pt x="3413" y="18146"/>
                    <a:pt x="3413" y="19459"/>
                  </a:cubicBezTo>
                  <a:close/>
                  <a:moveTo>
                    <a:pt x="15554" y="19459"/>
                  </a:moveTo>
                  <a:cubicBezTo>
                    <a:pt x="15554" y="20724"/>
                    <a:pt x="16822" y="21600"/>
                    <a:pt x="18138" y="21600"/>
                  </a:cubicBezTo>
                  <a:cubicBezTo>
                    <a:pt x="19455" y="21600"/>
                    <a:pt x="20332" y="20724"/>
                    <a:pt x="20332" y="19459"/>
                  </a:cubicBezTo>
                  <a:cubicBezTo>
                    <a:pt x="20332" y="18146"/>
                    <a:pt x="19455" y="16832"/>
                    <a:pt x="18138" y="16832"/>
                  </a:cubicBezTo>
                  <a:cubicBezTo>
                    <a:pt x="16822" y="16832"/>
                    <a:pt x="15554" y="18146"/>
                    <a:pt x="15554" y="19459"/>
                  </a:cubicBezTo>
                  <a:close/>
                  <a:moveTo>
                    <a:pt x="7753" y="13816"/>
                  </a:moveTo>
                  <a:cubicBezTo>
                    <a:pt x="21161" y="9924"/>
                    <a:pt x="21161" y="9924"/>
                    <a:pt x="21161" y="9924"/>
                  </a:cubicBezTo>
                  <a:cubicBezTo>
                    <a:pt x="21600" y="9924"/>
                    <a:pt x="21600" y="9486"/>
                    <a:pt x="21600" y="9097"/>
                  </a:cubicBezTo>
                  <a:cubicBezTo>
                    <a:pt x="21600" y="2627"/>
                    <a:pt x="21600" y="2627"/>
                    <a:pt x="21600" y="2627"/>
                  </a:cubicBezTo>
                  <a:cubicBezTo>
                    <a:pt x="4778" y="2627"/>
                    <a:pt x="4778" y="2627"/>
                    <a:pt x="4778" y="2627"/>
                  </a:cubicBezTo>
                  <a:cubicBezTo>
                    <a:pt x="4778" y="486"/>
                    <a:pt x="4778" y="486"/>
                    <a:pt x="4778" y="486"/>
                  </a:cubicBezTo>
                  <a:lnTo>
                    <a:pt x="4340" y="0"/>
                  </a:lnTo>
                  <a:cubicBezTo>
                    <a:pt x="439" y="0"/>
                    <a:pt x="439" y="0"/>
                    <a:pt x="439" y="0"/>
                  </a:cubicBezTo>
                  <a:cubicBezTo>
                    <a:pt x="0" y="0"/>
                    <a:pt x="0" y="486"/>
                    <a:pt x="0" y="486"/>
                  </a:cubicBezTo>
                  <a:cubicBezTo>
                    <a:pt x="0" y="2627"/>
                    <a:pt x="0" y="2627"/>
                    <a:pt x="0" y="2627"/>
                  </a:cubicBezTo>
                  <a:cubicBezTo>
                    <a:pt x="2194" y="2627"/>
                    <a:pt x="2194" y="2627"/>
                    <a:pt x="2194" y="2627"/>
                  </a:cubicBezTo>
                  <a:cubicBezTo>
                    <a:pt x="4778" y="13378"/>
                    <a:pt x="4778" y="13378"/>
                    <a:pt x="4778" y="13378"/>
                  </a:cubicBezTo>
                  <a:cubicBezTo>
                    <a:pt x="4778" y="14692"/>
                    <a:pt x="4778" y="14692"/>
                    <a:pt x="4778" y="14692"/>
                  </a:cubicBezTo>
                  <a:cubicBezTo>
                    <a:pt x="4778" y="16443"/>
                    <a:pt x="4778" y="16443"/>
                    <a:pt x="4778" y="16443"/>
                  </a:cubicBezTo>
                  <a:cubicBezTo>
                    <a:pt x="4778" y="16832"/>
                    <a:pt x="5168" y="16832"/>
                    <a:pt x="5168" y="16832"/>
                  </a:cubicBezTo>
                  <a:cubicBezTo>
                    <a:pt x="6046" y="16832"/>
                    <a:pt x="6046" y="16832"/>
                    <a:pt x="6046" y="16832"/>
                  </a:cubicBezTo>
                  <a:cubicBezTo>
                    <a:pt x="18138" y="16832"/>
                    <a:pt x="18138" y="16832"/>
                    <a:pt x="18138" y="16832"/>
                  </a:cubicBezTo>
                  <a:cubicBezTo>
                    <a:pt x="21161" y="16832"/>
                    <a:pt x="21161" y="16832"/>
                    <a:pt x="21161" y="16832"/>
                  </a:cubicBezTo>
                  <a:cubicBezTo>
                    <a:pt x="21600" y="16832"/>
                    <a:pt x="21600" y="16832"/>
                    <a:pt x="21600" y="16443"/>
                  </a:cubicBezTo>
                  <a:cubicBezTo>
                    <a:pt x="21600" y="14692"/>
                    <a:pt x="21600" y="14692"/>
                    <a:pt x="21600" y="14692"/>
                  </a:cubicBezTo>
                  <a:cubicBezTo>
                    <a:pt x="8191" y="14692"/>
                    <a:pt x="8191" y="14692"/>
                    <a:pt x="8191" y="14692"/>
                  </a:cubicBezTo>
                  <a:cubicBezTo>
                    <a:pt x="6485" y="14692"/>
                    <a:pt x="6485" y="13816"/>
                    <a:pt x="7753" y="138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14" name="Freeform 146"/>
            <p:cNvSpPr/>
            <p:nvPr/>
          </p:nvSpPr>
          <p:spPr>
            <a:xfrm>
              <a:off x="8971271" y="19050"/>
              <a:ext cx="213129" cy="295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49" y="2352"/>
                  </a:moveTo>
                  <a:cubicBezTo>
                    <a:pt x="17219" y="5400"/>
                    <a:pt x="17219" y="5400"/>
                    <a:pt x="17219" y="5400"/>
                  </a:cubicBezTo>
                  <a:cubicBezTo>
                    <a:pt x="4320" y="5400"/>
                    <a:pt x="4320" y="5400"/>
                    <a:pt x="4320" y="5400"/>
                  </a:cubicBezTo>
                  <a:cubicBezTo>
                    <a:pt x="2190" y="2352"/>
                    <a:pt x="2190" y="2352"/>
                    <a:pt x="2190" y="2352"/>
                  </a:cubicBezTo>
                  <a:cubicBezTo>
                    <a:pt x="1034" y="2352"/>
                    <a:pt x="0" y="3092"/>
                    <a:pt x="0" y="3876"/>
                  </a:cubicBezTo>
                  <a:cubicBezTo>
                    <a:pt x="0" y="20076"/>
                    <a:pt x="0" y="20076"/>
                    <a:pt x="0" y="20076"/>
                  </a:cubicBezTo>
                  <a:cubicBezTo>
                    <a:pt x="0" y="21208"/>
                    <a:pt x="1034" y="21600"/>
                    <a:pt x="2190" y="21600"/>
                  </a:cubicBezTo>
                  <a:cubicBezTo>
                    <a:pt x="19349" y="21600"/>
                    <a:pt x="19349" y="21600"/>
                    <a:pt x="19349" y="21600"/>
                  </a:cubicBezTo>
                  <a:cubicBezTo>
                    <a:pt x="20444" y="21600"/>
                    <a:pt x="21600" y="21208"/>
                    <a:pt x="21600" y="20076"/>
                  </a:cubicBezTo>
                  <a:cubicBezTo>
                    <a:pt x="21600" y="3876"/>
                    <a:pt x="21600" y="3876"/>
                    <a:pt x="21600" y="3876"/>
                  </a:cubicBezTo>
                  <a:cubicBezTo>
                    <a:pt x="21600" y="3092"/>
                    <a:pt x="20444" y="2352"/>
                    <a:pt x="19349" y="2352"/>
                  </a:cubicBezTo>
                  <a:close/>
                  <a:moveTo>
                    <a:pt x="16124" y="4268"/>
                  </a:moveTo>
                  <a:cubicBezTo>
                    <a:pt x="17767" y="2352"/>
                    <a:pt x="17767" y="2352"/>
                    <a:pt x="17767" y="2352"/>
                  </a:cubicBezTo>
                  <a:cubicBezTo>
                    <a:pt x="13994" y="2352"/>
                    <a:pt x="13994" y="2352"/>
                    <a:pt x="13994" y="2352"/>
                  </a:cubicBezTo>
                  <a:cubicBezTo>
                    <a:pt x="12899" y="0"/>
                    <a:pt x="12899" y="0"/>
                    <a:pt x="12899" y="0"/>
                  </a:cubicBezTo>
                  <a:cubicBezTo>
                    <a:pt x="8092" y="0"/>
                    <a:pt x="8092" y="0"/>
                    <a:pt x="8092" y="0"/>
                  </a:cubicBezTo>
                  <a:cubicBezTo>
                    <a:pt x="6997" y="2352"/>
                    <a:pt x="6997" y="2352"/>
                    <a:pt x="6997" y="2352"/>
                  </a:cubicBezTo>
                  <a:cubicBezTo>
                    <a:pt x="3712" y="2352"/>
                    <a:pt x="3712" y="2352"/>
                    <a:pt x="3712" y="2352"/>
                  </a:cubicBezTo>
                  <a:cubicBezTo>
                    <a:pt x="5415" y="4268"/>
                    <a:pt x="5415" y="4268"/>
                    <a:pt x="5415" y="4268"/>
                  </a:cubicBezTo>
                  <a:lnTo>
                    <a:pt x="16124" y="426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15" name="Freeform 149"/>
            <p:cNvSpPr/>
            <p:nvPr/>
          </p:nvSpPr>
          <p:spPr>
            <a:xfrm>
              <a:off x="6620267" y="3560234"/>
              <a:ext cx="212273" cy="29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600" extrusionOk="0">
                  <a:moveTo>
                    <a:pt x="6307" y="20818"/>
                  </a:moveTo>
                  <a:cubicBezTo>
                    <a:pt x="7319" y="21209"/>
                    <a:pt x="8926" y="21600"/>
                    <a:pt x="10473" y="21600"/>
                  </a:cubicBezTo>
                  <a:cubicBezTo>
                    <a:pt x="12079" y="21600"/>
                    <a:pt x="13626" y="21209"/>
                    <a:pt x="14757" y="20818"/>
                  </a:cubicBezTo>
                  <a:cubicBezTo>
                    <a:pt x="14757" y="18514"/>
                    <a:pt x="14757" y="18514"/>
                    <a:pt x="14757" y="18514"/>
                  </a:cubicBezTo>
                  <a:cubicBezTo>
                    <a:pt x="6307" y="18514"/>
                    <a:pt x="6307" y="18514"/>
                    <a:pt x="6307" y="18514"/>
                  </a:cubicBezTo>
                  <a:lnTo>
                    <a:pt x="6307" y="20818"/>
                  </a:lnTo>
                  <a:close/>
                  <a:moveTo>
                    <a:pt x="14757" y="17384"/>
                  </a:moveTo>
                  <a:cubicBezTo>
                    <a:pt x="14757" y="12734"/>
                    <a:pt x="21600" y="11213"/>
                    <a:pt x="21064" y="6563"/>
                  </a:cubicBezTo>
                  <a:cubicBezTo>
                    <a:pt x="20529" y="3477"/>
                    <a:pt x="17911" y="0"/>
                    <a:pt x="10473" y="0"/>
                  </a:cubicBezTo>
                  <a:cubicBezTo>
                    <a:pt x="3154" y="0"/>
                    <a:pt x="536" y="3477"/>
                    <a:pt x="0" y="6563"/>
                  </a:cubicBezTo>
                  <a:cubicBezTo>
                    <a:pt x="0" y="11213"/>
                    <a:pt x="6307" y="12734"/>
                    <a:pt x="6307" y="17384"/>
                  </a:cubicBezTo>
                  <a:lnTo>
                    <a:pt x="14757" y="17384"/>
                  </a:lnTo>
                  <a:close/>
                  <a:moveTo>
                    <a:pt x="3154" y="6563"/>
                  </a:moveTo>
                  <a:cubicBezTo>
                    <a:pt x="3689" y="3868"/>
                    <a:pt x="6307" y="2303"/>
                    <a:pt x="10473" y="2303"/>
                  </a:cubicBezTo>
                  <a:cubicBezTo>
                    <a:pt x="14757" y="2303"/>
                    <a:pt x="17375" y="3868"/>
                    <a:pt x="17911" y="6563"/>
                  </a:cubicBezTo>
                  <a:cubicBezTo>
                    <a:pt x="17911" y="8127"/>
                    <a:pt x="16840" y="9257"/>
                    <a:pt x="15293" y="10822"/>
                  </a:cubicBezTo>
                  <a:cubicBezTo>
                    <a:pt x="13626" y="11952"/>
                    <a:pt x="12674" y="13516"/>
                    <a:pt x="11544" y="15429"/>
                  </a:cubicBezTo>
                  <a:cubicBezTo>
                    <a:pt x="9461" y="15429"/>
                    <a:pt x="9461" y="15429"/>
                    <a:pt x="9461" y="15429"/>
                  </a:cubicBezTo>
                  <a:cubicBezTo>
                    <a:pt x="8390" y="13516"/>
                    <a:pt x="7319" y="11952"/>
                    <a:pt x="5772" y="10822"/>
                  </a:cubicBezTo>
                  <a:cubicBezTo>
                    <a:pt x="4165" y="9257"/>
                    <a:pt x="3154" y="8127"/>
                    <a:pt x="3154" y="65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16" name="Freeform 154"/>
            <p:cNvSpPr/>
            <p:nvPr/>
          </p:nvSpPr>
          <p:spPr>
            <a:xfrm>
              <a:off x="7805293" y="1786939"/>
              <a:ext cx="213126" cy="28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1" extrusionOk="0">
                  <a:moveTo>
                    <a:pt x="21112" y="5358"/>
                  </a:moveTo>
                  <a:cubicBezTo>
                    <a:pt x="7078" y="247"/>
                    <a:pt x="7078" y="247"/>
                    <a:pt x="7078" y="247"/>
                  </a:cubicBezTo>
                  <a:cubicBezTo>
                    <a:pt x="5431" y="-509"/>
                    <a:pt x="1647" y="602"/>
                    <a:pt x="549" y="1847"/>
                  </a:cubicBezTo>
                  <a:cubicBezTo>
                    <a:pt x="0" y="2602"/>
                    <a:pt x="0" y="3002"/>
                    <a:pt x="0" y="3002"/>
                  </a:cubicBezTo>
                  <a:cubicBezTo>
                    <a:pt x="549" y="14824"/>
                    <a:pt x="549" y="14824"/>
                    <a:pt x="549" y="14824"/>
                  </a:cubicBezTo>
                  <a:cubicBezTo>
                    <a:pt x="549" y="14824"/>
                    <a:pt x="1098" y="15224"/>
                    <a:pt x="1098" y="15624"/>
                  </a:cubicBezTo>
                  <a:cubicBezTo>
                    <a:pt x="2197" y="15624"/>
                    <a:pt x="13546" y="21091"/>
                    <a:pt x="13546" y="21091"/>
                  </a:cubicBezTo>
                  <a:cubicBezTo>
                    <a:pt x="14095" y="21091"/>
                    <a:pt x="14095" y="21091"/>
                    <a:pt x="14095" y="21091"/>
                  </a:cubicBezTo>
                  <a:cubicBezTo>
                    <a:pt x="14644" y="21091"/>
                    <a:pt x="14644" y="21091"/>
                    <a:pt x="14644" y="21091"/>
                  </a:cubicBezTo>
                  <a:cubicBezTo>
                    <a:pt x="15132" y="21091"/>
                    <a:pt x="15132" y="20735"/>
                    <a:pt x="15132" y="20735"/>
                  </a:cubicBezTo>
                  <a:cubicBezTo>
                    <a:pt x="15132" y="8513"/>
                    <a:pt x="15132" y="8513"/>
                    <a:pt x="15132" y="8513"/>
                  </a:cubicBezTo>
                  <a:cubicBezTo>
                    <a:pt x="15132" y="8113"/>
                    <a:pt x="15132" y="8113"/>
                    <a:pt x="14644" y="7713"/>
                  </a:cubicBezTo>
                  <a:cubicBezTo>
                    <a:pt x="2685" y="2602"/>
                    <a:pt x="2685" y="2602"/>
                    <a:pt x="2685" y="2602"/>
                  </a:cubicBezTo>
                  <a:cubicBezTo>
                    <a:pt x="2685" y="2602"/>
                    <a:pt x="3234" y="2202"/>
                    <a:pt x="4332" y="1847"/>
                  </a:cubicBezTo>
                  <a:cubicBezTo>
                    <a:pt x="5431" y="1447"/>
                    <a:pt x="5919" y="1447"/>
                    <a:pt x="6529" y="1447"/>
                  </a:cubicBezTo>
                  <a:cubicBezTo>
                    <a:pt x="6529" y="1447"/>
                    <a:pt x="17878" y="6158"/>
                    <a:pt x="18366" y="6158"/>
                  </a:cubicBezTo>
                  <a:cubicBezTo>
                    <a:pt x="18915" y="6558"/>
                    <a:pt x="18915" y="6558"/>
                    <a:pt x="18915" y="6558"/>
                  </a:cubicBezTo>
                  <a:cubicBezTo>
                    <a:pt x="18915" y="6958"/>
                    <a:pt x="18915" y="18380"/>
                    <a:pt x="18915" y="18380"/>
                  </a:cubicBezTo>
                  <a:cubicBezTo>
                    <a:pt x="18915" y="18735"/>
                    <a:pt x="19464" y="19135"/>
                    <a:pt x="20014" y="19135"/>
                  </a:cubicBezTo>
                  <a:cubicBezTo>
                    <a:pt x="20563" y="19135"/>
                    <a:pt x="21600" y="18735"/>
                    <a:pt x="21600" y="18380"/>
                  </a:cubicBezTo>
                  <a:cubicBezTo>
                    <a:pt x="21600" y="5758"/>
                    <a:pt x="21600" y="5758"/>
                    <a:pt x="21600" y="5758"/>
                  </a:cubicBezTo>
                  <a:lnTo>
                    <a:pt x="21112" y="5358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17" name="Freeform 155"/>
            <p:cNvSpPr/>
            <p:nvPr/>
          </p:nvSpPr>
          <p:spPr>
            <a:xfrm>
              <a:off x="9546855" y="2973152"/>
              <a:ext cx="274499" cy="296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3710" y="294"/>
                  </a:moveTo>
                  <a:cubicBezTo>
                    <a:pt x="3710" y="-98"/>
                    <a:pt x="3334" y="-98"/>
                    <a:pt x="3334" y="294"/>
                  </a:cubicBezTo>
                  <a:cubicBezTo>
                    <a:pt x="2911" y="4562"/>
                    <a:pt x="0" y="5302"/>
                    <a:pt x="0" y="8394"/>
                  </a:cubicBezTo>
                  <a:cubicBezTo>
                    <a:pt x="0" y="10310"/>
                    <a:pt x="1643" y="11834"/>
                    <a:pt x="3710" y="11834"/>
                  </a:cubicBezTo>
                  <a:cubicBezTo>
                    <a:pt x="5823" y="11834"/>
                    <a:pt x="7466" y="10310"/>
                    <a:pt x="7466" y="8394"/>
                  </a:cubicBezTo>
                  <a:cubicBezTo>
                    <a:pt x="7466" y="5302"/>
                    <a:pt x="4132" y="4562"/>
                    <a:pt x="3710" y="294"/>
                  </a:cubicBezTo>
                  <a:close/>
                  <a:moveTo>
                    <a:pt x="18313" y="294"/>
                  </a:moveTo>
                  <a:cubicBezTo>
                    <a:pt x="18313" y="-98"/>
                    <a:pt x="17890" y="-98"/>
                    <a:pt x="17890" y="294"/>
                  </a:cubicBezTo>
                  <a:cubicBezTo>
                    <a:pt x="17045" y="4562"/>
                    <a:pt x="14134" y="5302"/>
                    <a:pt x="14134" y="8394"/>
                  </a:cubicBezTo>
                  <a:cubicBezTo>
                    <a:pt x="14134" y="10310"/>
                    <a:pt x="15777" y="11834"/>
                    <a:pt x="17890" y="11834"/>
                  </a:cubicBezTo>
                  <a:cubicBezTo>
                    <a:pt x="19957" y="11834"/>
                    <a:pt x="21600" y="10310"/>
                    <a:pt x="21600" y="8394"/>
                  </a:cubicBezTo>
                  <a:cubicBezTo>
                    <a:pt x="21600" y="5302"/>
                    <a:pt x="18689" y="4562"/>
                    <a:pt x="18313" y="294"/>
                  </a:cubicBezTo>
                  <a:close/>
                  <a:moveTo>
                    <a:pt x="10800" y="9526"/>
                  </a:moveTo>
                  <a:cubicBezTo>
                    <a:pt x="9955" y="14186"/>
                    <a:pt x="7043" y="14926"/>
                    <a:pt x="7043" y="18062"/>
                  </a:cubicBezTo>
                  <a:cubicBezTo>
                    <a:pt x="7043" y="19978"/>
                    <a:pt x="8687" y="21502"/>
                    <a:pt x="10800" y="21502"/>
                  </a:cubicBezTo>
                  <a:cubicBezTo>
                    <a:pt x="12913" y="21502"/>
                    <a:pt x="14557" y="19978"/>
                    <a:pt x="14557" y="18062"/>
                  </a:cubicBezTo>
                  <a:cubicBezTo>
                    <a:pt x="14557" y="14926"/>
                    <a:pt x="11598" y="14186"/>
                    <a:pt x="10800" y="95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18" name="Freeform 156"/>
            <p:cNvSpPr/>
            <p:nvPr/>
          </p:nvSpPr>
          <p:spPr>
            <a:xfrm>
              <a:off x="9011479" y="2971800"/>
              <a:ext cx="156005" cy="29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13" y="10800"/>
                  </a:moveTo>
                  <a:cubicBezTo>
                    <a:pt x="15813" y="1132"/>
                    <a:pt x="15813" y="1132"/>
                    <a:pt x="15813" y="1132"/>
                  </a:cubicBezTo>
                  <a:cubicBezTo>
                    <a:pt x="15813" y="740"/>
                    <a:pt x="15079" y="0"/>
                    <a:pt x="13694" y="0"/>
                  </a:cubicBezTo>
                  <a:cubicBezTo>
                    <a:pt x="7173" y="0"/>
                    <a:pt x="7173" y="0"/>
                    <a:pt x="7173" y="0"/>
                  </a:cubicBezTo>
                  <a:cubicBezTo>
                    <a:pt x="5787" y="0"/>
                    <a:pt x="5787" y="740"/>
                    <a:pt x="5787" y="1132"/>
                  </a:cubicBezTo>
                  <a:cubicBezTo>
                    <a:pt x="5787" y="10800"/>
                    <a:pt x="5787" y="10800"/>
                    <a:pt x="5787" y="10800"/>
                  </a:cubicBezTo>
                  <a:cubicBezTo>
                    <a:pt x="2119" y="11584"/>
                    <a:pt x="0" y="13500"/>
                    <a:pt x="0" y="15852"/>
                  </a:cubicBezTo>
                  <a:cubicBezTo>
                    <a:pt x="0" y="19292"/>
                    <a:pt x="5054" y="21600"/>
                    <a:pt x="10759" y="21600"/>
                  </a:cubicBezTo>
                  <a:cubicBezTo>
                    <a:pt x="16628" y="21600"/>
                    <a:pt x="21600" y="19292"/>
                    <a:pt x="21600" y="15852"/>
                  </a:cubicBezTo>
                  <a:cubicBezTo>
                    <a:pt x="21600" y="13500"/>
                    <a:pt x="19481" y="11584"/>
                    <a:pt x="15813" y="10800"/>
                  </a:cubicBezTo>
                  <a:close/>
                  <a:moveTo>
                    <a:pt x="10759" y="19684"/>
                  </a:moveTo>
                  <a:cubicBezTo>
                    <a:pt x="7173" y="19684"/>
                    <a:pt x="3586" y="17768"/>
                    <a:pt x="3586" y="15852"/>
                  </a:cubicBezTo>
                  <a:cubicBezTo>
                    <a:pt x="3586" y="14284"/>
                    <a:pt x="5787" y="12716"/>
                    <a:pt x="8640" y="12324"/>
                  </a:cubicBezTo>
                  <a:cubicBezTo>
                    <a:pt x="8640" y="4268"/>
                    <a:pt x="8640" y="4268"/>
                    <a:pt x="8640" y="4268"/>
                  </a:cubicBezTo>
                  <a:cubicBezTo>
                    <a:pt x="12960" y="4268"/>
                    <a:pt x="12960" y="4268"/>
                    <a:pt x="12960" y="4268"/>
                  </a:cubicBezTo>
                  <a:cubicBezTo>
                    <a:pt x="12960" y="12324"/>
                    <a:pt x="12960" y="12324"/>
                    <a:pt x="12960" y="12324"/>
                  </a:cubicBezTo>
                  <a:cubicBezTo>
                    <a:pt x="15813" y="12716"/>
                    <a:pt x="17280" y="14284"/>
                    <a:pt x="17280" y="15852"/>
                  </a:cubicBezTo>
                  <a:cubicBezTo>
                    <a:pt x="17280" y="17768"/>
                    <a:pt x="14427" y="19684"/>
                    <a:pt x="10759" y="196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19" name="Freeform 158"/>
            <p:cNvSpPr/>
            <p:nvPr/>
          </p:nvSpPr>
          <p:spPr>
            <a:xfrm>
              <a:off x="8334322" y="97368"/>
              <a:ext cx="297772" cy="13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48" y="0"/>
                  </a:moveTo>
                  <a:cubicBezTo>
                    <a:pt x="13892" y="0"/>
                    <a:pt x="11584" y="4956"/>
                    <a:pt x="11584" y="10753"/>
                  </a:cubicBezTo>
                  <a:cubicBezTo>
                    <a:pt x="11584" y="13184"/>
                    <a:pt x="11932" y="15709"/>
                    <a:pt x="12324" y="17392"/>
                  </a:cubicBezTo>
                  <a:cubicBezTo>
                    <a:pt x="8840" y="17392"/>
                    <a:pt x="8840" y="17392"/>
                    <a:pt x="8840" y="17392"/>
                  </a:cubicBezTo>
                  <a:cubicBezTo>
                    <a:pt x="9624" y="15709"/>
                    <a:pt x="10016" y="13184"/>
                    <a:pt x="10016" y="10753"/>
                  </a:cubicBezTo>
                  <a:cubicBezTo>
                    <a:pt x="10016" y="4956"/>
                    <a:pt x="7708" y="0"/>
                    <a:pt x="4965" y="0"/>
                  </a:cubicBezTo>
                  <a:cubicBezTo>
                    <a:pt x="2308" y="0"/>
                    <a:pt x="0" y="4956"/>
                    <a:pt x="0" y="10753"/>
                  </a:cubicBezTo>
                  <a:cubicBezTo>
                    <a:pt x="0" y="16551"/>
                    <a:pt x="2308" y="21600"/>
                    <a:pt x="4965" y="21600"/>
                  </a:cubicBezTo>
                  <a:cubicBezTo>
                    <a:pt x="16548" y="21600"/>
                    <a:pt x="16548" y="21600"/>
                    <a:pt x="16548" y="21600"/>
                  </a:cubicBezTo>
                  <a:cubicBezTo>
                    <a:pt x="19248" y="21600"/>
                    <a:pt x="21600" y="16551"/>
                    <a:pt x="21600" y="10753"/>
                  </a:cubicBezTo>
                  <a:cubicBezTo>
                    <a:pt x="21600" y="4956"/>
                    <a:pt x="19248" y="0"/>
                    <a:pt x="16548" y="0"/>
                  </a:cubicBezTo>
                  <a:close/>
                  <a:moveTo>
                    <a:pt x="2308" y="10753"/>
                  </a:moveTo>
                  <a:cubicBezTo>
                    <a:pt x="2308" y="7481"/>
                    <a:pt x="3440" y="4956"/>
                    <a:pt x="4965" y="4956"/>
                  </a:cubicBezTo>
                  <a:cubicBezTo>
                    <a:pt x="6532" y="4956"/>
                    <a:pt x="7708" y="7481"/>
                    <a:pt x="7708" y="10753"/>
                  </a:cubicBezTo>
                  <a:cubicBezTo>
                    <a:pt x="7708" y="14026"/>
                    <a:pt x="6532" y="17392"/>
                    <a:pt x="4965" y="17392"/>
                  </a:cubicBezTo>
                  <a:cubicBezTo>
                    <a:pt x="3440" y="17392"/>
                    <a:pt x="2308" y="14026"/>
                    <a:pt x="2308" y="10753"/>
                  </a:cubicBezTo>
                  <a:close/>
                  <a:moveTo>
                    <a:pt x="16548" y="17392"/>
                  </a:moveTo>
                  <a:cubicBezTo>
                    <a:pt x="15024" y="17392"/>
                    <a:pt x="13892" y="14026"/>
                    <a:pt x="13892" y="10753"/>
                  </a:cubicBezTo>
                  <a:cubicBezTo>
                    <a:pt x="13892" y="7481"/>
                    <a:pt x="15024" y="4956"/>
                    <a:pt x="16548" y="4956"/>
                  </a:cubicBezTo>
                  <a:cubicBezTo>
                    <a:pt x="18116" y="4956"/>
                    <a:pt x="19248" y="7481"/>
                    <a:pt x="19248" y="10753"/>
                  </a:cubicBezTo>
                  <a:cubicBezTo>
                    <a:pt x="19248" y="14026"/>
                    <a:pt x="18116" y="17392"/>
                    <a:pt x="16548" y="173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20" name="Freeform 160"/>
            <p:cNvSpPr/>
            <p:nvPr/>
          </p:nvSpPr>
          <p:spPr>
            <a:xfrm>
              <a:off x="7184207" y="2412695"/>
              <a:ext cx="270287" cy="219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19903" extrusionOk="0">
                  <a:moveTo>
                    <a:pt x="1818" y="5016"/>
                  </a:moveTo>
                  <a:cubicBezTo>
                    <a:pt x="3884" y="3121"/>
                    <a:pt x="5575" y="1659"/>
                    <a:pt x="10129" y="4041"/>
                  </a:cubicBezTo>
                  <a:cubicBezTo>
                    <a:pt x="12242" y="5503"/>
                    <a:pt x="13886" y="5990"/>
                    <a:pt x="15154" y="5990"/>
                  </a:cubicBezTo>
                  <a:cubicBezTo>
                    <a:pt x="17642" y="5990"/>
                    <a:pt x="19286" y="4529"/>
                    <a:pt x="20554" y="3121"/>
                  </a:cubicBezTo>
                  <a:cubicBezTo>
                    <a:pt x="20929" y="2634"/>
                    <a:pt x="21352" y="1659"/>
                    <a:pt x="20929" y="1172"/>
                  </a:cubicBezTo>
                  <a:cubicBezTo>
                    <a:pt x="20554" y="685"/>
                    <a:pt x="19709" y="685"/>
                    <a:pt x="19286" y="1172"/>
                  </a:cubicBezTo>
                  <a:cubicBezTo>
                    <a:pt x="17220" y="3121"/>
                    <a:pt x="15576" y="4529"/>
                    <a:pt x="10975" y="1659"/>
                  </a:cubicBezTo>
                  <a:cubicBezTo>
                    <a:pt x="5575" y="-1697"/>
                    <a:pt x="2663" y="685"/>
                    <a:pt x="597" y="3121"/>
                  </a:cubicBezTo>
                  <a:cubicBezTo>
                    <a:pt x="175" y="3554"/>
                    <a:pt x="-248" y="4529"/>
                    <a:pt x="175" y="5016"/>
                  </a:cubicBezTo>
                  <a:cubicBezTo>
                    <a:pt x="597" y="5503"/>
                    <a:pt x="1395" y="5503"/>
                    <a:pt x="1818" y="5016"/>
                  </a:cubicBezTo>
                  <a:close/>
                  <a:moveTo>
                    <a:pt x="19286" y="7939"/>
                  </a:moveTo>
                  <a:cubicBezTo>
                    <a:pt x="17220" y="9834"/>
                    <a:pt x="15576" y="11729"/>
                    <a:pt x="10975" y="8859"/>
                  </a:cubicBezTo>
                  <a:cubicBezTo>
                    <a:pt x="5575" y="5016"/>
                    <a:pt x="2663" y="7939"/>
                    <a:pt x="597" y="9834"/>
                  </a:cubicBezTo>
                  <a:cubicBezTo>
                    <a:pt x="175" y="10321"/>
                    <a:pt x="-248" y="11295"/>
                    <a:pt x="175" y="11729"/>
                  </a:cubicBezTo>
                  <a:cubicBezTo>
                    <a:pt x="597" y="12216"/>
                    <a:pt x="1395" y="12216"/>
                    <a:pt x="1818" y="11729"/>
                  </a:cubicBezTo>
                  <a:cubicBezTo>
                    <a:pt x="3884" y="9834"/>
                    <a:pt x="5575" y="8426"/>
                    <a:pt x="10129" y="11295"/>
                  </a:cubicBezTo>
                  <a:cubicBezTo>
                    <a:pt x="12242" y="12703"/>
                    <a:pt x="13886" y="13190"/>
                    <a:pt x="15154" y="13190"/>
                  </a:cubicBezTo>
                  <a:cubicBezTo>
                    <a:pt x="17642" y="13190"/>
                    <a:pt x="19286" y="11295"/>
                    <a:pt x="20554" y="10321"/>
                  </a:cubicBezTo>
                  <a:cubicBezTo>
                    <a:pt x="20929" y="9834"/>
                    <a:pt x="21352" y="8859"/>
                    <a:pt x="20929" y="8426"/>
                  </a:cubicBezTo>
                  <a:cubicBezTo>
                    <a:pt x="20554" y="7398"/>
                    <a:pt x="19709" y="7398"/>
                    <a:pt x="19286" y="7939"/>
                  </a:cubicBezTo>
                  <a:close/>
                  <a:moveTo>
                    <a:pt x="19286" y="14652"/>
                  </a:moveTo>
                  <a:cubicBezTo>
                    <a:pt x="17220" y="17034"/>
                    <a:pt x="15576" y="18441"/>
                    <a:pt x="10975" y="15572"/>
                  </a:cubicBezTo>
                  <a:cubicBezTo>
                    <a:pt x="5575" y="11729"/>
                    <a:pt x="2663" y="14652"/>
                    <a:pt x="597" y="16547"/>
                  </a:cubicBezTo>
                  <a:cubicBezTo>
                    <a:pt x="175" y="17034"/>
                    <a:pt x="-248" y="17954"/>
                    <a:pt x="175" y="18441"/>
                  </a:cubicBezTo>
                  <a:cubicBezTo>
                    <a:pt x="597" y="19416"/>
                    <a:pt x="1395" y="19416"/>
                    <a:pt x="1818" y="18929"/>
                  </a:cubicBezTo>
                  <a:cubicBezTo>
                    <a:pt x="3884" y="16547"/>
                    <a:pt x="5575" y="15085"/>
                    <a:pt x="10129" y="17954"/>
                  </a:cubicBezTo>
                  <a:cubicBezTo>
                    <a:pt x="12242" y="19416"/>
                    <a:pt x="13886" y="19903"/>
                    <a:pt x="15154" y="19903"/>
                  </a:cubicBezTo>
                  <a:cubicBezTo>
                    <a:pt x="17642" y="19903"/>
                    <a:pt x="19286" y="18441"/>
                    <a:pt x="20554" y="17034"/>
                  </a:cubicBezTo>
                  <a:cubicBezTo>
                    <a:pt x="20929" y="16547"/>
                    <a:pt x="21352" y="15572"/>
                    <a:pt x="20929" y="15085"/>
                  </a:cubicBezTo>
                  <a:cubicBezTo>
                    <a:pt x="20554" y="14652"/>
                    <a:pt x="19709" y="14165"/>
                    <a:pt x="19286" y="1465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21" name="Freeform 161"/>
            <p:cNvSpPr/>
            <p:nvPr/>
          </p:nvSpPr>
          <p:spPr>
            <a:xfrm>
              <a:off x="4857543" y="558801"/>
              <a:ext cx="287192" cy="24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50"/>
                  </a:moveTo>
                  <a:cubicBezTo>
                    <a:pt x="11613" y="0"/>
                    <a:pt x="11613" y="0"/>
                    <a:pt x="11613" y="0"/>
                  </a:cubicBezTo>
                  <a:cubicBezTo>
                    <a:pt x="11207" y="0"/>
                    <a:pt x="11207" y="0"/>
                    <a:pt x="10800" y="0"/>
                  </a:cubicBezTo>
                  <a:cubicBezTo>
                    <a:pt x="10393" y="0"/>
                    <a:pt x="10393" y="0"/>
                    <a:pt x="9987" y="0"/>
                  </a:cubicBezTo>
                  <a:cubicBezTo>
                    <a:pt x="0" y="20250"/>
                    <a:pt x="0" y="20250"/>
                    <a:pt x="0" y="20250"/>
                  </a:cubicBezTo>
                  <a:cubicBezTo>
                    <a:pt x="0" y="20717"/>
                    <a:pt x="0" y="21185"/>
                    <a:pt x="0" y="21185"/>
                  </a:cubicBezTo>
                  <a:cubicBezTo>
                    <a:pt x="362" y="21600"/>
                    <a:pt x="362" y="21600"/>
                    <a:pt x="768" y="21600"/>
                  </a:cubicBezTo>
                  <a:cubicBezTo>
                    <a:pt x="20832" y="21600"/>
                    <a:pt x="20832" y="21600"/>
                    <a:pt x="20832" y="21600"/>
                  </a:cubicBezTo>
                  <a:cubicBezTo>
                    <a:pt x="21238" y="21600"/>
                    <a:pt x="21238" y="21600"/>
                    <a:pt x="21600" y="21185"/>
                  </a:cubicBezTo>
                  <a:cubicBezTo>
                    <a:pt x="21600" y="21185"/>
                    <a:pt x="21600" y="20717"/>
                    <a:pt x="21600" y="20250"/>
                  </a:cubicBezTo>
                  <a:close/>
                  <a:moveTo>
                    <a:pt x="11975" y="19315"/>
                  </a:moveTo>
                  <a:cubicBezTo>
                    <a:pt x="9580" y="19315"/>
                    <a:pt x="9580" y="19315"/>
                    <a:pt x="9580" y="19315"/>
                  </a:cubicBezTo>
                  <a:cubicBezTo>
                    <a:pt x="9580" y="16563"/>
                    <a:pt x="9580" y="16563"/>
                    <a:pt x="9580" y="16563"/>
                  </a:cubicBezTo>
                  <a:cubicBezTo>
                    <a:pt x="11975" y="16563"/>
                    <a:pt x="11975" y="16563"/>
                    <a:pt x="11975" y="16563"/>
                  </a:cubicBezTo>
                  <a:lnTo>
                    <a:pt x="11975" y="19315"/>
                  </a:lnTo>
                  <a:close/>
                  <a:moveTo>
                    <a:pt x="11975" y="14746"/>
                  </a:moveTo>
                  <a:cubicBezTo>
                    <a:pt x="9580" y="14746"/>
                    <a:pt x="9580" y="14746"/>
                    <a:pt x="9580" y="14746"/>
                  </a:cubicBezTo>
                  <a:cubicBezTo>
                    <a:pt x="9580" y="6958"/>
                    <a:pt x="9580" y="6958"/>
                    <a:pt x="9580" y="6958"/>
                  </a:cubicBezTo>
                  <a:cubicBezTo>
                    <a:pt x="11975" y="6958"/>
                    <a:pt x="11975" y="6958"/>
                    <a:pt x="11975" y="6958"/>
                  </a:cubicBezTo>
                  <a:lnTo>
                    <a:pt x="11975" y="147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22" name="Freeform 167"/>
            <p:cNvSpPr/>
            <p:nvPr/>
          </p:nvSpPr>
          <p:spPr>
            <a:xfrm>
              <a:off x="8391456" y="3668184"/>
              <a:ext cx="249105" cy="251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68" y="0"/>
                  </a:moveTo>
                  <a:cubicBezTo>
                    <a:pt x="4144" y="467"/>
                    <a:pt x="466" y="4569"/>
                    <a:pt x="0" y="9138"/>
                  </a:cubicBezTo>
                  <a:cubicBezTo>
                    <a:pt x="9168" y="9138"/>
                    <a:pt x="9168" y="9138"/>
                    <a:pt x="9168" y="9138"/>
                  </a:cubicBezTo>
                  <a:lnTo>
                    <a:pt x="9168" y="0"/>
                  </a:lnTo>
                  <a:close/>
                  <a:moveTo>
                    <a:pt x="11914" y="0"/>
                  </a:moveTo>
                  <a:cubicBezTo>
                    <a:pt x="11914" y="10540"/>
                    <a:pt x="11914" y="10540"/>
                    <a:pt x="11914" y="10540"/>
                  </a:cubicBezTo>
                  <a:cubicBezTo>
                    <a:pt x="11914" y="11475"/>
                    <a:pt x="11499" y="11890"/>
                    <a:pt x="10567" y="11890"/>
                  </a:cubicBezTo>
                  <a:cubicBezTo>
                    <a:pt x="0" y="11890"/>
                    <a:pt x="0" y="11890"/>
                    <a:pt x="0" y="11890"/>
                  </a:cubicBezTo>
                  <a:cubicBezTo>
                    <a:pt x="466" y="17446"/>
                    <a:pt x="5076" y="21600"/>
                    <a:pt x="10567" y="21600"/>
                  </a:cubicBezTo>
                  <a:cubicBezTo>
                    <a:pt x="16524" y="21600"/>
                    <a:pt x="21600" y="16563"/>
                    <a:pt x="21600" y="10540"/>
                  </a:cubicBezTo>
                  <a:cubicBezTo>
                    <a:pt x="21600" y="5037"/>
                    <a:pt x="17456" y="467"/>
                    <a:pt x="1191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23" name="Freeform 169"/>
            <p:cNvSpPr/>
            <p:nvPr/>
          </p:nvSpPr>
          <p:spPr>
            <a:xfrm>
              <a:off x="8335521" y="644811"/>
              <a:ext cx="290226" cy="230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75" extrusionOk="0">
                  <a:moveTo>
                    <a:pt x="21155" y="375"/>
                  </a:moveTo>
                  <a:cubicBezTo>
                    <a:pt x="16444" y="10703"/>
                    <a:pt x="16444" y="10703"/>
                    <a:pt x="16444" y="10703"/>
                  </a:cubicBezTo>
                  <a:cubicBezTo>
                    <a:pt x="16044" y="11203"/>
                    <a:pt x="15644" y="11203"/>
                    <a:pt x="15244" y="10703"/>
                  </a:cubicBezTo>
                  <a:cubicBezTo>
                    <a:pt x="12889" y="8204"/>
                    <a:pt x="12889" y="8204"/>
                    <a:pt x="12889" y="8204"/>
                  </a:cubicBezTo>
                  <a:cubicBezTo>
                    <a:pt x="12489" y="7704"/>
                    <a:pt x="12489" y="7704"/>
                    <a:pt x="12089" y="8204"/>
                  </a:cubicBezTo>
                  <a:cubicBezTo>
                    <a:pt x="8533" y="14645"/>
                    <a:pt x="8533" y="14645"/>
                    <a:pt x="8533" y="14645"/>
                  </a:cubicBezTo>
                  <a:cubicBezTo>
                    <a:pt x="8533" y="15145"/>
                    <a:pt x="8178" y="15145"/>
                    <a:pt x="7778" y="14645"/>
                  </a:cubicBezTo>
                  <a:cubicBezTo>
                    <a:pt x="6178" y="13146"/>
                    <a:pt x="6178" y="13146"/>
                    <a:pt x="6178" y="13146"/>
                  </a:cubicBezTo>
                  <a:cubicBezTo>
                    <a:pt x="5778" y="12646"/>
                    <a:pt x="5378" y="12646"/>
                    <a:pt x="5378" y="13146"/>
                  </a:cubicBezTo>
                  <a:cubicBezTo>
                    <a:pt x="267" y="21031"/>
                    <a:pt x="267" y="21031"/>
                    <a:pt x="267" y="21031"/>
                  </a:cubicBezTo>
                  <a:cubicBezTo>
                    <a:pt x="-89" y="21475"/>
                    <a:pt x="-89" y="21475"/>
                    <a:pt x="267" y="21475"/>
                  </a:cubicBezTo>
                  <a:cubicBezTo>
                    <a:pt x="21511" y="21475"/>
                    <a:pt x="21511" y="21475"/>
                    <a:pt x="21511" y="21475"/>
                  </a:cubicBezTo>
                  <a:cubicBezTo>
                    <a:pt x="21511" y="375"/>
                    <a:pt x="21511" y="375"/>
                    <a:pt x="21511" y="375"/>
                  </a:cubicBezTo>
                  <a:cubicBezTo>
                    <a:pt x="21511" y="-125"/>
                    <a:pt x="21511" y="-125"/>
                    <a:pt x="21155" y="3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24" name="Freeform 170"/>
            <p:cNvSpPr/>
            <p:nvPr/>
          </p:nvSpPr>
          <p:spPr>
            <a:xfrm>
              <a:off x="81471" y="1201154"/>
              <a:ext cx="234288" cy="26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15674" y="7583"/>
                  </a:moveTo>
                  <a:cubicBezTo>
                    <a:pt x="15674" y="7162"/>
                    <a:pt x="20658" y="3422"/>
                    <a:pt x="17668" y="103"/>
                  </a:cubicBezTo>
                  <a:cubicBezTo>
                    <a:pt x="17169" y="-739"/>
                    <a:pt x="14732" y="3843"/>
                    <a:pt x="11298" y="5526"/>
                  </a:cubicBezTo>
                  <a:cubicBezTo>
                    <a:pt x="9360" y="6742"/>
                    <a:pt x="5428" y="8799"/>
                    <a:pt x="5428" y="10061"/>
                  </a:cubicBezTo>
                  <a:cubicBezTo>
                    <a:pt x="5428" y="17962"/>
                    <a:pt x="5428" y="17962"/>
                    <a:pt x="5428" y="17962"/>
                  </a:cubicBezTo>
                  <a:cubicBezTo>
                    <a:pt x="5428" y="19599"/>
                    <a:pt x="11797" y="20861"/>
                    <a:pt x="17169" y="20861"/>
                  </a:cubicBezTo>
                  <a:cubicBezTo>
                    <a:pt x="19108" y="20861"/>
                    <a:pt x="21600" y="10903"/>
                    <a:pt x="21600" y="9640"/>
                  </a:cubicBezTo>
                  <a:cubicBezTo>
                    <a:pt x="21600" y="8004"/>
                    <a:pt x="16172" y="8004"/>
                    <a:pt x="15674" y="7583"/>
                  </a:cubicBezTo>
                  <a:close/>
                  <a:moveTo>
                    <a:pt x="3932" y="7583"/>
                  </a:moveTo>
                  <a:cubicBezTo>
                    <a:pt x="2991" y="7583"/>
                    <a:pt x="0" y="8004"/>
                    <a:pt x="0" y="11277"/>
                  </a:cubicBezTo>
                  <a:cubicBezTo>
                    <a:pt x="0" y="16653"/>
                    <a:pt x="0" y="16653"/>
                    <a:pt x="0" y="16653"/>
                  </a:cubicBezTo>
                  <a:cubicBezTo>
                    <a:pt x="0" y="20019"/>
                    <a:pt x="2991" y="20440"/>
                    <a:pt x="3932" y="20440"/>
                  </a:cubicBezTo>
                  <a:cubicBezTo>
                    <a:pt x="4929" y="20440"/>
                    <a:pt x="2437" y="19599"/>
                    <a:pt x="2437" y="17962"/>
                  </a:cubicBezTo>
                  <a:cubicBezTo>
                    <a:pt x="2437" y="10482"/>
                    <a:pt x="2437" y="10482"/>
                    <a:pt x="2437" y="10482"/>
                  </a:cubicBezTo>
                  <a:cubicBezTo>
                    <a:pt x="2437" y="8425"/>
                    <a:pt x="4929" y="7583"/>
                    <a:pt x="3932" y="758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25" name="Freeform 171"/>
            <p:cNvSpPr/>
            <p:nvPr/>
          </p:nvSpPr>
          <p:spPr>
            <a:xfrm>
              <a:off x="676100" y="1202267"/>
              <a:ext cx="232180" cy="267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4" extrusionOk="0">
                  <a:moveTo>
                    <a:pt x="5911" y="13728"/>
                  </a:moveTo>
                  <a:cubicBezTo>
                    <a:pt x="5911" y="14103"/>
                    <a:pt x="1050" y="17898"/>
                    <a:pt x="3977" y="20803"/>
                  </a:cubicBezTo>
                  <a:cubicBezTo>
                    <a:pt x="4419" y="21600"/>
                    <a:pt x="6905" y="17477"/>
                    <a:pt x="10275" y="15415"/>
                  </a:cubicBezTo>
                  <a:cubicBezTo>
                    <a:pt x="11767" y="14525"/>
                    <a:pt x="16186" y="12042"/>
                    <a:pt x="16186" y="11198"/>
                  </a:cubicBezTo>
                  <a:cubicBezTo>
                    <a:pt x="16186" y="2952"/>
                    <a:pt x="16186" y="2952"/>
                    <a:pt x="16186" y="2952"/>
                  </a:cubicBezTo>
                  <a:cubicBezTo>
                    <a:pt x="16186" y="1640"/>
                    <a:pt x="9336" y="0"/>
                    <a:pt x="4419" y="0"/>
                  </a:cubicBezTo>
                  <a:cubicBezTo>
                    <a:pt x="2431" y="0"/>
                    <a:pt x="0" y="9980"/>
                    <a:pt x="0" y="11620"/>
                  </a:cubicBezTo>
                  <a:cubicBezTo>
                    <a:pt x="0" y="13307"/>
                    <a:pt x="5414" y="13307"/>
                    <a:pt x="5911" y="13728"/>
                  </a:cubicBezTo>
                  <a:close/>
                  <a:moveTo>
                    <a:pt x="17623" y="13307"/>
                  </a:moveTo>
                  <a:cubicBezTo>
                    <a:pt x="18672" y="13307"/>
                    <a:pt x="21600" y="12885"/>
                    <a:pt x="21600" y="9980"/>
                  </a:cubicBezTo>
                  <a:cubicBezTo>
                    <a:pt x="21600" y="4170"/>
                    <a:pt x="21600" y="4170"/>
                    <a:pt x="21600" y="4170"/>
                  </a:cubicBezTo>
                  <a:cubicBezTo>
                    <a:pt x="21600" y="843"/>
                    <a:pt x="18672" y="843"/>
                    <a:pt x="17623" y="843"/>
                  </a:cubicBezTo>
                  <a:cubicBezTo>
                    <a:pt x="16683" y="843"/>
                    <a:pt x="19114" y="1265"/>
                    <a:pt x="19114" y="3327"/>
                  </a:cubicBezTo>
                  <a:cubicBezTo>
                    <a:pt x="19114" y="10823"/>
                    <a:pt x="19114" y="10823"/>
                    <a:pt x="19114" y="10823"/>
                  </a:cubicBezTo>
                  <a:cubicBezTo>
                    <a:pt x="19114" y="12885"/>
                    <a:pt x="16683" y="13307"/>
                    <a:pt x="17623" y="133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26" name="Freeform 133"/>
            <p:cNvSpPr/>
            <p:nvPr/>
          </p:nvSpPr>
          <p:spPr>
            <a:xfrm>
              <a:off x="6035257" y="4239690"/>
              <a:ext cx="289429" cy="134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15166"/>
                  </a:moveTo>
                  <a:cubicBezTo>
                    <a:pt x="20594" y="19455"/>
                    <a:pt x="20594" y="19455"/>
                    <a:pt x="20594" y="19455"/>
                  </a:cubicBezTo>
                  <a:cubicBezTo>
                    <a:pt x="20594" y="21064"/>
                    <a:pt x="20055" y="21600"/>
                    <a:pt x="19551" y="21600"/>
                  </a:cubicBezTo>
                  <a:cubicBezTo>
                    <a:pt x="1006" y="21600"/>
                    <a:pt x="1006" y="21600"/>
                    <a:pt x="1006" y="21600"/>
                  </a:cubicBezTo>
                  <a:cubicBezTo>
                    <a:pt x="252" y="21600"/>
                    <a:pt x="0" y="21064"/>
                    <a:pt x="0" y="19455"/>
                  </a:cubicBezTo>
                  <a:cubicBezTo>
                    <a:pt x="0" y="2145"/>
                    <a:pt x="0" y="2145"/>
                    <a:pt x="0" y="2145"/>
                  </a:cubicBezTo>
                  <a:cubicBezTo>
                    <a:pt x="0" y="1072"/>
                    <a:pt x="252" y="0"/>
                    <a:pt x="1006" y="0"/>
                  </a:cubicBezTo>
                  <a:cubicBezTo>
                    <a:pt x="19551" y="0"/>
                    <a:pt x="19551" y="0"/>
                    <a:pt x="19551" y="0"/>
                  </a:cubicBezTo>
                  <a:cubicBezTo>
                    <a:pt x="20055" y="0"/>
                    <a:pt x="20594" y="1072"/>
                    <a:pt x="20594" y="2145"/>
                  </a:cubicBezTo>
                  <a:cubicBezTo>
                    <a:pt x="20594" y="6434"/>
                    <a:pt x="20594" y="6434"/>
                    <a:pt x="20594" y="6434"/>
                  </a:cubicBezTo>
                  <a:cubicBezTo>
                    <a:pt x="21097" y="6434"/>
                    <a:pt x="21600" y="7583"/>
                    <a:pt x="21600" y="8655"/>
                  </a:cubicBezTo>
                  <a:cubicBezTo>
                    <a:pt x="21600" y="12945"/>
                    <a:pt x="21600" y="12945"/>
                    <a:pt x="21600" y="12945"/>
                  </a:cubicBezTo>
                  <a:cubicBezTo>
                    <a:pt x="21600" y="14553"/>
                    <a:pt x="21097" y="15166"/>
                    <a:pt x="20594" y="15166"/>
                  </a:cubicBezTo>
                  <a:close/>
                  <a:moveTo>
                    <a:pt x="18545" y="12945"/>
                  </a:moveTo>
                  <a:cubicBezTo>
                    <a:pt x="18545" y="8655"/>
                    <a:pt x="18545" y="8655"/>
                    <a:pt x="18545" y="8655"/>
                  </a:cubicBezTo>
                  <a:cubicBezTo>
                    <a:pt x="18545" y="4289"/>
                    <a:pt x="18545" y="4289"/>
                    <a:pt x="18545" y="4289"/>
                  </a:cubicBezTo>
                  <a:cubicBezTo>
                    <a:pt x="2049" y="4289"/>
                    <a:pt x="2049" y="4289"/>
                    <a:pt x="2049" y="4289"/>
                  </a:cubicBezTo>
                  <a:cubicBezTo>
                    <a:pt x="2049" y="17311"/>
                    <a:pt x="2049" y="17311"/>
                    <a:pt x="2049" y="17311"/>
                  </a:cubicBezTo>
                  <a:cubicBezTo>
                    <a:pt x="18545" y="17311"/>
                    <a:pt x="18545" y="17311"/>
                    <a:pt x="18545" y="17311"/>
                  </a:cubicBezTo>
                  <a:lnTo>
                    <a:pt x="18545" y="12945"/>
                  </a:lnTo>
                  <a:close/>
                  <a:moveTo>
                    <a:pt x="17539" y="15166"/>
                  </a:moveTo>
                  <a:cubicBezTo>
                    <a:pt x="3055" y="15166"/>
                    <a:pt x="3055" y="15166"/>
                    <a:pt x="3055" y="15166"/>
                  </a:cubicBezTo>
                  <a:cubicBezTo>
                    <a:pt x="3055" y="6434"/>
                    <a:pt x="3055" y="6434"/>
                    <a:pt x="3055" y="6434"/>
                  </a:cubicBezTo>
                  <a:cubicBezTo>
                    <a:pt x="17539" y="6434"/>
                    <a:pt x="17539" y="6434"/>
                    <a:pt x="17539" y="6434"/>
                  </a:cubicBezTo>
                  <a:lnTo>
                    <a:pt x="17539" y="1516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27" name="Freeform 134"/>
            <p:cNvSpPr/>
            <p:nvPr/>
          </p:nvSpPr>
          <p:spPr>
            <a:xfrm>
              <a:off x="5429616" y="4239690"/>
              <a:ext cx="291545" cy="134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0" y="15166"/>
                  </a:moveTo>
                  <a:cubicBezTo>
                    <a:pt x="20570" y="19455"/>
                    <a:pt x="20570" y="19455"/>
                    <a:pt x="20570" y="19455"/>
                  </a:cubicBezTo>
                  <a:cubicBezTo>
                    <a:pt x="20570" y="21064"/>
                    <a:pt x="20072" y="21600"/>
                    <a:pt x="19575" y="21600"/>
                  </a:cubicBezTo>
                  <a:cubicBezTo>
                    <a:pt x="995" y="21600"/>
                    <a:pt x="995" y="21600"/>
                    <a:pt x="995" y="21600"/>
                  </a:cubicBezTo>
                  <a:cubicBezTo>
                    <a:pt x="497" y="21600"/>
                    <a:pt x="0" y="21064"/>
                    <a:pt x="0" y="19455"/>
                  </a:cubicBezTo>
                  <a:cubicBezTo>
                    <a:pt x="0" y="2145"/>
                    <a:pt x="0" y="2145"/>
                    <a:pt x="0" y="2145"/>
                  </a:cubicBezTo>
                  <a:cubicBezTo>
                    <a:pt x="0" y="1072"/>
                    <a:pt x="497" y="0"/>
                    <a:pt x="995" y="0"/>
                  </a:cubicBezTo>
                  <a:cubicBezTo>
                    <a:pt x="19575" y="0"/>
                    <a:pt x="19575" y="0"/>
                    <a:pt x="19575" y="0"/>
                  </a:cubicBezTo>
                  <a:cubicBezTo>
                    <a:pt x="20072" y="0"/>
                    <a:pt x="20570" y="1072"/>
                    <a:pt x="20570" y="2145"/>
                  </a:cubicBezTo>
                  <a:cubicBezTo>
                    <a:pt x="20570" y="6434"/>
                    <a:pt x="20570" y="6434"/>
                    <a:pt x="20570" y="6434"/>
                  </a:cubicBezTo>
                  <a:cubicBezTo>
                    <a:pt x="21103" y="6434"/>
                    <a:pt x="21600" y="7583"/>
                    <a:pt x="21600" y="8655"/>
                  </a:cubicBezTo>
                  <a:cubicBezTo>
                    <a:pt x="21600" y="12945"/>
                    <a:pt x="21600" y="12945"/>
                    <a:pt x="21600" y="12945"/>
                  </a:cubicBezTo>
                  <a:cubicBezTo>
                    <a:pt x="21600" y="14553"/>
                    <a:pt x="21103" y="15166"/>
                    <a:pt x="20570" y="15166"/>
                  </a:cubicBezTo>
                  <a:close/>
                  <a:moveTo>
                    <a:pt x="18580" y="12945"/>
                  </a:moveTo>
                  <a:cubicBezTo>
                    <a:pt x="18580" y="8655"/>
                    <a:pt x="18580" y="8655"/>
                    <a:pt x="18580" y="8655"/>
                  </a:cubicBezTo>
                  <a:cubicBezTo>
                    <a:pt x="18580" y="4289"/>
                    <a:pt x="18580" y="4289"/>
                    <a:pt x="18580" y="4289"/>
                  </a:cubicBezTo>
                  <a:cubicBezTo>
                    <a:pt x="1989" y="4289"/>
                    <a:pt x="1989" y="4289"/>
                    <a:pt x="1989" y="4289"/>
                  </a:cubicBezTo>
                  <a:cubicBezTo>
                    <a:pt x="1989" y="17311"/>
                    <a:pt x="1989" y="17311"/>
                    <a:pt x="1989" y="17311"/>
                  </a:cubicBezTo>
                  <a:cubicBezTo>
                    <a:pt x="18580" y="17311"/>
                    <a:pt x="18580" y="17311"/>
                    <a:pt x="18580" y="17311"/>
                  </a:cubicBezTo>
                  <a:lnTo>
                    <a:pt x="18580" y="12945"/>
                  </a:lnTo>
                  <a:close/>
                  <a:moveTo>
                    <a:pt x="12541" y="15166"/>
                  </a:moveTo>
                  <a:cubicBezTo>
                    <a:pt x="3020" y="15166"/>
                    <a:pt x="3020" y="15166"/>
                    <a:pt x="3020" y="15166"/>
                  </a:cubicBezTo>
                  <a:cubicBezTo>
                    <a:pt x="3020" y="6434"/>
                    <a:pt x="3020" y="6434"/>
                    <a:pt x="3020" y="6434"/>
                  </a:cubicBezTo>
                  <a:cubicBezTo>
                    <a:pt x="12541" y="6434"/>
                    <a:pt x="12541" y="6434"/>
                    <a:pt x="12541" y="6434"/>
                  </a:cubicBezTo>
                  <a:lnTo>
                    <a:pt x="12541" y="1516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28" name="Freeform 136"/>
            <p:cNvSpPr/>
            <p:nvPr/>
          </p:nvSpPr>
          <p:spPr>
            <a:xfrm>
              <a:off x="4828206" y="4239690"/>
              <a:ext cx="287314" cy="134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2" y="15166"/>
                  </a:moveTo>
                  <a:cubicBezTo>
                    <a:pt x="20592" y="19455"/>
                    <a:pt x="20592" y="19455"/>
                    <a:pt x="20592" y="19455"/>
                  </a:cubicBezTo>
                  <a:cubicBezTo>
                    <a:pt x="20592" y="21064"/>
                    <a:pt x="20088" y="21600"/>
                    <a:pt x="19584" y="21600"/>
                  </a:cubicBezTo>
                  <a:cubicBezTo>
                    <a:pt x="1008" y="21600"/>
                    <a:pt x="1008" y="21600"/>
                    <a:pt x="1008" y="21600"/>
                  </a:cubicBezTo>
                  <a:cubicBezTo>
                    <a:pt x="252" y="21600"/>
                    <a:pt x="0" y="21064"/>
                    <a:pt x="0" y="19455"/>
                  </a:cubicBezTo>
                  <a:cubicBezTo>
                    <a:pt x="0" y="2145"/>
                    <a:pt x="0" y="2145"/>
                    <a:pt x="0" y="2145"/>
                  </a:cubicBezTo>
                  <a:cubicBezTo>
                    <a:pt x="0" y="1072"/>
                    <a:pt x="252" y="0"/>
                    <a:pt x="1008" y="0"/>
                  </a:cubicBezTo>
                  <a:cubicBezTo>
                    <a:pt x="19584" y="0"/>
                    <a:pt x="19584" y="0"/>
                    <a:pt x="19584" y="0"/>
                  </a:cubicBezTo>
                  <a:cubicBezTo>
                    <a:pt x="20088" y="0"/>
                    <a:pt x="20592" y="1072"/>
                    <a:pt x="20592" y="2145"/>
                  </a:cubicBezTo>
                  <a:cubicBezTo>
                    <a:pt x="20592" y="6434"/>
                    <a:pt x="20592" y="6434"/>
                    <a:pt x="20592" y="6434"/>
                  </a:cubicBezTo>
                  <a:cubicBezTo>
                    <a:pt x="21096" y="6434"/>
                    <a:pt x="21600" y="7583"/>
                    <a:pt x="21600" y="8655"/>
                  </a:cubicBezTo>
                  <a:cubicBezTo>
                    <a:pt x="21600" y="12945"/>
                    <a:pt x="21600" y="12945"/>
                    <a:pt x="21600" y="12945"/>
                  </a:cubicBezTo>
                  <a:cubicBezTo>
                    <a:pt x="21600" y="14553"/>
                    <a:pt x="21096" y="15166"/>
                    <a:pt x="20592" y="15166"/>
                  </a:cubicBezTo>
                  <a:close/>
                  <a:moveTo>
                    <a:pt x="18576" y="4289"/>
                  </a:moveTo>
                  <a:cubicBezTo>
                    <a:pt x="2016" y="4289"/>
                    <a:pt x="2016" y="4289"/>
                    <a:pt x="2016" y="4289"/>
                  </a:cubicBezTo>
                  <a:cubicBezTo>
                    <a:pt x="2016" y="17311"/>
                    <a:pt x="2016" y="17311"/>
                    <a:pt x="2016" y="17311"/>
                  </a:cubicBezTo>
                  <a:cubicBezTo>
                    <a:pt x="18576" y="17311"/>
                    <a:pt x="18576" y="17311"/>
                    <a:pt x="18576" y="17311"/>
                  </a:cubicBezTo>
                  <a:lnTo>
                    <a:pt x="18576" y="42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29" name="Freeform 137"/>
            <p:cNvSpPr/>
            <p:nvPr/>
          </p:nvSpPr>
          <p:spPr>
            <a:xfrm>
              <a:off x="4222563" y="4171956"/>
              <a:ext cx="291545" cy="27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2" y="9497"/>
                  </a:moveTo>
                  <a:cubicBezTo>
                    <a:pt x="15835" y="13444"/>
                    <a:pt x="15835" y="13444"/>
                    <a:pt x="15835" y="13444"/>
                  </a:cubicBezTo>
                  <a:cubicBezTo>
                    <a:pt x="17828" y="19999"/>
                    <a:pt x="17828" y="19999"/>
                    <a:pt x="17828" y="19999"/>
                  </a:cubicBezTo>
                  <a:cubicBezTo>
                    <a:pt x="17828" y="20297"/>
                    <a:pt x="17828" y="20297"/>
                    <a:pt x="17828" y="20557"/>
                  </a:cubicBezTo>
                  <a:cubicBezTo>
                    <a:pt x="17828" y="21079"/>
                    <a:pt x="17330" y="21600"/>
                    <a:pt x="16832" y="21600"/>
                  </a:cubicBezTo>
                  <a:cubicBezTo>
                    <a:pt x="16583" y="21600"/>
                    <a:pt x="16333" y="21339"/>
                    <a:pt x="16333" y="21339"/>
                  </a:cubicBezTo>
                  <a:cubicBezTo>
                    <a:pt x="10818" y="17131"/>
                    <a:pt x="10818" y="17131"/>
                    <a:pt x="10818" y="17131"/>
                  </a:cubicBezTo>
                  <a:cubicBezTo>
                    <a:pt x="5267" y="21339"/>
                    <a:pt x="5267" y="21339"/>
                    <a:pt x="5267" y="21339"/>
                  </a:cubicBezTo>
                  <a:cubicBezTo>
                    <a:pt x="5267" y="21339"/>
                    <a:pt x="5017" y="21600"/>
                    <a:pt x="4768" y="21600"/>
                  </a:cubicBezTo>
                  <a:cubicBezTo>
                    <a:pt x="4270" y="21600"/>
                    <a:pt x="3772" y="21079"/>
                    <a:pt x="3772" y="20557"/>
                  </a:cubicBezTo>
                  <a:cubicBezTo>
                    <a:pt x="3772" y="20297"/>
                    <a:pt x="3772" y="20297"/>
                    <a:pt x="3772" y="19999"/>
                  </a:cubicBezTo>
                  <a:cubicBezTo>
                    <a:pt x="5765" y="13444"/>
                    <a:pt x="5765" y="13444"/>
                    <a:pt x="5765" y="13444"/>
                  </a:cubicBezTo>
                  <a:cubicBezTo>
                    <a:pt x="498" y="9497"/>
                    <a:pt x="498" y="9497"/>
                    <a:pt x="498" y="9497"/>
                  </a:cubicBezTo>
                  <a:cubicBezTo>
                    <a:pt x="249" y="9236"/>
                    <a:pt x="0" y="8975"/>
                    <a:pt x="0" y="8417"/>
                  </a:cubicBezTo>
                  <a:cubicBezTo>
                    <a:pt x="0" y="7895"/>
                    <a:pt x="498" y="7374"/>
                    <a:pt x="996" y="7374"/>
                  </a:cubicBezTo>
                  <a:cubicBezTo>
                    <a:pt x="7793" y="7374"/>
                    <a:pt x="7793" y="7374"/>
                    <a:pt x="7793" y="7374"/>
                  </a:cubicBezTo>
                  <a:cubicBezTo>
                    <a:pt x="9786" y="819"/>
                    <a:pt x="9786" y="819"/>
                    <a:pt x="9786" y="819"/>
                  </a:cubicBezTo>
                  <a:cubicBezTo>
                    <a:pt x="10035" y="521"/>
                    <a:pt x="10320" y="0"/>
                    <a:pt x="10818" y="0"/>
                  </a:cubicBezTo>
                  <a:cubicBezTo>
                    <a:pt x="11316" y="0"/>
                    <a:pt x="11565" y="521"/>
                    <a:pt x="11814" y="819"/>
                  </a:cubicBezTo>
                  <a:cubicBezTo>
                    <a:pt x="13807" y="7374"/>
                    <a:pt x="13807" y="7374"/>
                    <a:pt x="13807" y="7374"/>
                  </a:cubicBezTo>
                  <a:cubicBezTo>
                    <a:pt x="20604" y="7374"/>
                    <a:pt x="20604" y="7374"/>
                    <a:pt x="20604" y="7374"/>
                  </a:cubicBezTo>
                  <a:cubicBezTo>
                    <a:pt x="21102" y="7374"/>
                    <a:pt x="21600" y="7895"/>
                    <a:pt x="21600" y="8417"/>
                  </a:cubicBezTo>
                  <a:cubicBezTo>
                    <a:pt x="21600" y="8975"/>
                    <a:pt x="21351" y="9236"/>
                    <a:pt x="21102" y="949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30" name="Freeform 138"/>
            <p:cNvSpPr/>
            <p:nvPr/>
          </p:nvSpPr>
          <p:spPr>
            <a:xfrm>
              <a:off x="3623271" y="4171956"/>
              <a:ext cx="285195" cy="27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12662"/>
                  </a:moveTo>
                  <a:cubicBezTo>
                    <a:pt x="20325" y="12662"/>
                    <a:pt x="20325" y="12662"/>
                    <a:pt x="20325" y="12662"/>
                  </a:cubicBezTo>
                  <a:cubicBezTo>
                    <a:pt x="19815" y="12662"/>
                    <a:pt x="19815" y="12662"/>
                    <a:pt x="19815" y="12662"/>
                  </a:cubicBezTo>
                  <a:cubicBezTo>
                    <a:pt x="19815" y="14487"/>
                    <a:pt x="19815" y="14487"/>
                    <a:pt x="19815" y="14487"/>
                  </a:cubicBezTo>
                  <a:lnTo>
                    <a:pt x="19815" y="14748"/>
                  </a:lnTo>
                  <a:cubicBezTo>
                    <a:pt x="19815" y="14748"/>
                    <a:pt x="19815" y="14748"/>
                    <a:pt x="19815" y="15008"/>
                  </a:cubicBezTo>
                  <a:lnTo>
                    <a:pt x="19560" y="15269"/>
                  </a:lnTo>
                  <a:cubicBezTo>
                    <a:pt x="19305" y="15530"/>
                    <a:pt x="19050" y="15530"/>
                    <a:pt x="18759" y="15530"/>
                  </a:cubicBezTo>
                  <a:cubicBezTo>
                    <a:pt x="18504" y="15530"/>
                    <a:pt x="18249" y="15530"/>
                    <a:pt x="18249" y="15269"/>
                  </a:cubicBezTo>
                  <a:cubicBezTo>
                    <a:pt x="15699" y="12662"/>
                    <a:pt x="15699" y="12662"/>
                    <a:pt x="15699" y="12662"/>
                  </a:cubicBezTo>
                  <a:cubicBezTo>
                    <a:pt x="6156" y="12662"/>
                    <a:pt x="6156" y="12662"/>
                    <a:pt x="6156" y="12662"/>
                  </a:cubicBezTo>
                  <a:cubicBezTo>
                    <a:pt x="5646" y="12662"/>
                    <a:pt x="5136" y="12364"/>
                    <a:pt x="5136" y="11582"/>
                  </a:cubicBezTo>
                  <a:cubicBezTo>
                    <a:pt x="5136" y="1080"/>
                    <a:pt x="5136" y="1080"/>
                    <a:pt x="5136" y="1080"/>
                  </a:cubicBezTo>
                  <a:cubicBezTo>
                    <a:pt x="5136" y="521"/>
                    <a:pt x="5646" y="0"/>
                    <a:pt x="6156" y="0"/>
                  </a:cubicBezTo>
                  <a:cubicBezTo>
                    <a:pt x="20580" y="0"/>
                    <a:pt x="20580" y="0"/>
                    <a:pt x="20580" y="0"/>
                  </a:cubicBezTo>
                  <a:cubicBezTo>
                    <a:pt x="21090" y="0"/>
                    <a:pt x="21600" y="521"/>
                    <a:pt x="21600" y="1080"/>
                  </a:cubicBezTo>
                  <a:cubicBezTo>
                    <a:pt x="21600" y="11582"/>
                    <a:pt x="21600" y="11582"/>
                    <a:pt x="21600" y="11582"/>
                  </a:cubicBezTo>
                  <a:cubicBezTo>
                    <a:pt x="21600" y="12364"/>
                    <a:pt x="21090" y="12662"/>
                    <a:pt x="20580" y="12662"/>
                  </a:cubicBezTo>
                  <a:close/>
                  <a:moveTo>
                    <a:pt x="15189" y="13705"/>
                  </a:moveTo>
                  <a:cubicBezTo>
                    <a:pt x="17484" y="16088"/>
                    <a:pt x="17484" y="16088"/>
                    <a:pt x="17484" y="16088"/>
                  </a:cubicBezTo>
                  <a:cubicBezTo>
                    <a:pt x="17739" y="16349"/>
                    <a:pt x="18249" y="16610"/>
                    <a:pt x="18759" y="16610"/>
                  </a:cubicBezTo>
                  <a:cubicBezTo>
                    <a:pt x="18759" y="17392"/>
                    <a:pt x="18759" y="17392"/>
                    <a:pt x="18759" y="17392"/>
                  </a:cubicBezTo>
                  <a:cubicBezTo>
                    <a:pt x="18759" y="17913"/>
                    <a:pt x="18504" y="18434"/>
                    <a:pt x="17739" y="18434"/>
                  </a:cubicBezTo>
                  <a:cubicBezTo>
                    <a:pt x="10527" y="18434"/>
                    <a:pt x="10527" y="18434"/>
                    <a:pt x="10527" y="18434"/>
                  </a:cubicBezTo>
                  <a:cubicBezTo>
                    <a:pt x="8232" y="18434"/>
                    <a:pt x="8232" y="18434"/>
                    <a:pt x="8232" y="18434"/>
                  </a:cubicBezTo>
                  <a:cubicBezTo>
                    <a:pt x="7176" y="18434"/>
                    <a:pt x="7176" y="18434"/>
                    <a:pt x="7176" y="18434"/>
                  </a:cubicBezTo>
                  <a:cubicBezTo>
                    <a:pt x="6921" y="18434"/>
                    <a:pt x="6921" y="18434"/>
                    <a:pt x="6921" y="18434"/>
                  </a:cubicBezTo>
                  <a:cubicBezTo>
                    <a:pt x="4116" y="21079"/>
                    <a:pt x="4116" y="21079"/>
                    <a:pt x="4116" y="21079"/>
                  </a:cubicBezTo>
                  <a:cubicBezTo>
                    <a:pt x="3861" y="21339"/>
                    <a:pt x="3606" y="21600"/>
                    <a:pt x="3315" y="21600"/>
                  </a:cubicBezTo>
                  <a:cubicBezTo>
                    <a:pt x="3060" y="21600"/>
                    <a:pt x="2805" y="21339"/>
                    <a:pt x="2805" y="21079"/>
                  </a:cubicBezTo>
                  <a:cubicBezTo>
                    <a:pt x="2550" y="21079"/>
                    <a:pt x="2550" y="21079"/>
                    <a:pt x="2550" y="21079"/>
                  </a:cubicBezTo>
                  <a:lnTo>
                    <a:pt x="2550" y="20818"/>
                  </a:lnTo>
                  <a:cubicBezTo>
                    <a:pt x="2550" y="20818"/>
                    <a:pt x="2295" y="20818"/>
                    <a:pt x="2295" y="20557"/>
                  </a:cubicBezTo>
                  <a:cubicBezTo>
                    <a:pt x="2295" y="18434"/>
                    <a:pt x="2295" y="18434"/>
                    <a:pt x="2295" y="18434"/>
                  </a:cubicBezTo>
                  <a:cubicBezTo>
                    <a:pt x="1020" y="18434"/>
                    <a:pt x="1020" y="18434"/>
                    <a:pt x="1020" y="18434"/>
                  </a:cubicBezTo>
                  <a:cubicBezTo>
                    <a:pt x="510" y="18434"/>
                    <a:pt x="0" y="17913"/>
                    <a:pt x="0" y="17392"/>
                  </a:cubicBezTo>
                  <a:cubicBezTo>
                    <a:pt x="0" y="5288"/>
                    <a:pt x="0" y="5288"/>
                    <a:pt x="0" y="5288"/>
                  </a:cubicBezTo>
                  <a:cubicBezTo>
                    <a:pt x="0" y="4767"/>
                    <a:pt x="510" y="4208"/>
                    <a:pt x="1020" y="4208"/>
                  </a:cubicBezTo>
                  <a:cubicBezTo>
                    <a:pt x="4116" y="4208"/>
                    <a:pt x="4116" y="4208"/>
                    <a:pt x="4116" y="4208"/>
                  </a:cubicBezTo>
                  <a:cubicBezTo>
                    <a:pt x="4116" y="11582"/>
                    <a:pt x="4116" y="11582"/>
                    <a:pt x="4116" y="11582"/>
                  </a:cubicBezTo>
                  <a:cubicBezTo>
                    <a:pt x="4116" y="12923"/>
                    <a:pt x="5136" y="13705"/>
                    <a:pt x="6156" y="13705"/>
                  </a:cubicBezTo>
                  <a:lnTo>
                    <a:pt x="15189" y="1370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31" name="Freeform 139"/>
            <p:cNvSpPr/>
            <p:nvPr/>
          </p:nvSpPr>
          <p:spPr>
            <a:xfrm>
              <a:off x="3021861" y="4178306"/>
              <a:ext cx="287314" cy="261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2" y="18231"/>
                  </a:moveTo>
                  <a:cubicBezTo>
                    <a:pt x="15768" y="18231"/>
                    <a:pt x="15768" y="18231"/>
                    <a:pt x="15768" y="18231"/>
                  </a:cubicBezTo>
                  <a:cubicBezTo>
                    <a:pt x="8136" y="18231"/>
                    <a:pt x="8136" y="18231"/>
                    <a:pt x="8136" y="18231"/>
                  </a:cubicBezTo>
                  <a:cubicBezTo>
                    <a:pt x="7092" y="18231"/>
                    <a:pt x="7092" y="18231"/>
                    <a:pt x="7092" y="18231"/>
                  </a:cubicBezTo>
                  <a:cubicBezTo>
                    <a:pt x="6840" y="18231"/>
                    <a:pt x="6840" y="18231"/>
                    <a:pt x="6840" y="18231"/>
                  </a:cubicBezTo>
                  <a:cubicBezTo>
                    <a:pt x="4068" y="21323"/>
                    <a:pt x="4068" y="21323"/>
                    <a:pt x="4068" y="21323"/>
                  </a:cubicBezTo>
                  <a:cubicBezTo>
                    <a:pt x="3816" y="21600"/>
                    <a:pt x="3528" y="21600"/>
                    <a:pt x="3276" y="21600"/>
                  </a:cubicBezTo>
                  <a:cubicBezTo>
                    <a:pt x="3024" y="21600"/>
                    <a:pt x="2772" y="21600"/>
                    <a:pt x="2520" y="21323"/>
                  </a:cubicBezTo>
                  <a:lnTo>
                    <a:pt x="2520" y="21045"/>
                  </a:lnTo>
                  <a:cubicBezTo>
                    <a:pt x="2268" y="21045"/>
                    <a:pt x="2268" y="21045"/>
                    <a:pt x="2268" y="21045"/>
                  </a:cubicBezTo>
                  <a:cubicBezTo>
                    <a:pt x="2268" y="20728"/>
                    <a:pt x="2268" y="20728"/>
                    <a:pt x="2268" y="20728"/>
                  </a:cubicBezTo>
                  <a:lnTo>
                    <a:pt x="2268" y="20451"/>
                  </a:lnTo>
                  <a:cubicBezTo>
                    <a:pt x="2268" y="18231"/>
                    <a:pt x="2268" y="18231"/>
                    <a:pt x="2268" y="18231"/>
                  </a:cubicBezTo>
                  <a:cubicBezTo>
                    <a:pt x="2016" y="18231"/>
                    <a:pt x="2016" y="18231"/>
                    <a:pt x="2016" y="18231"/>
                  </a:cubicBezTo>
                  <a:cubicBezTo>
                    <a:pt x="1008" y="18231"/>
                    <a:pt x="1008" y="18231"/>
                    <a:pt x="1008" y="18231"/>
                  </a:cubicBezTo>
                  <a:cubicBezTo>
                    <a:pt x="252" y="18231"/>
                    <a:pt x="0" y="17676"/>
                    <a:pt x="0" y="17121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0" y="317"/>
                    <a:pt x="252" y="0"/>
                    <a:pt x="1008" y="0"/>
                  </a:cubicBezTo>
                  <a:cubicBezTo>
                    <a:pt x="20592" y="0"/>
                    <a:pt x="20592" y="0"/>
                    <a:pt x="20592" y="0"/>
                  </a:cubicBezTo>
                  <a:cubicBezTo>
                    <a:pt x="21096" y="0"/>
                    <a:pt x="21600" y="317"/>
                    <a:pt x="21600" y="1149"/>
                  </a:cubicBezTo>
                  <a:cubicBezTo>
                    <a:pt x="21600" y="17121"/>
                    <a:pt x="21600" y="17121"/>
                    <a:pt x="21600" y="17121"/>
                  </a:cubicBezTo>
                  <a:cubicBezTo>
                    <a:pt x="21600" y="17676"/>
                    <a:pt x="21096" y="18231"/>
                    <a:pt x="20592" y="18231"/>
                  </a:cubicBezTo>
                  <a:close/>
                  <a:moveTo>
                    <a:pt x="5580" y="7015"/>
                  </a:moveTo>
                  <a:cubicBezTo>
                    <a:pt x="4572" y="7015"/>
                    <a:pt x="3528" y="8125"/>
                    <a:pt x="3528" y="9274"/>
                  </a:cubicBezTo>
                  <a:cubicBezTo>
                    <a:pt x="3528" y="10384"/>
                    <a:pt x="4572" y="11494"/>
                    <a:pt x="5580" y="11494"/>
                  </a:cubicBezTo>
                  <a:cubicBezTo>
                    <a:pt x="6840" y="11494"/>
                    <a:pt x="7596" y="10384"/>
                    <a:pt x="7596" y="9274"/>
                  </a:cubicBezTo>
                  <a:cubicBezTo>
                    <a:pt x="7596" y="8125"/>
                    <a:pt x="6840" y="7015"/>
                    <a:pt x="5580" y="7015"/>
                  </a:cubicBezTo>
                  <a:close/>
                  <a:moveTo>
                    <a:pt x="10656" y="7015"/>
                  </a:moveTo>
                  <a:cubicBezTo>
                    <a:pt x="9648" y="7015"/>
                    <a:pt x="8640" y="8125"/>
                    <a:pt x="8640" y="9274"/>
                  </a:cubicBezTo>
                  <a:cubicBezTo>
                    <a:pt x="8640" y="10384"/>
                    <a:pt x="9648" y="11494"/>
                    <a:pt x="10656" y="11494"/>
                  </a:cubicBezTo>
                  <a:cubicBezTo>
                    <a:pt x="11952" y="11494"/>
                    <a:pt x="12708" y="10384"/>
                    <a:pt x="12708" y="9274"/>
                  </a:cubicBezTo>
                  <a:cubicBezTo>
                    <a:pt x="12708" y="8125"/>
                    <a:pt x="11952" y="7015"/>
                    <a:pt x="10656" y="7015"/>
                  </a:cubicBezTo>
                  <a:close/>
                  <a:moveTo>
                    <a:pt x="15768" y="7015"/>
                  </a:moveTo>
                  <a:cubicBezTo>
                    <a:pt x="14724" y="7015"/>
                    <a:pt x="13716" y="8125"/>
                    <a:pt x="13716" y="9274"/>
                  </a:cubicBezTo>
                  <a:cubicBezTo>
                    <a:pt x="13716" y="10384"/>
                    <a:pt x="14724" y="11494"/>
                    <a:pt x="15768" y="11494"/>
                  </a:cubicBezTo>
                  <a:cubicBezTo>
                    <a:pt x="17028" y="11494"/>
                    <a:pt x="17784" y="10384"/>
                    <a:pt x="17784" y="9274"/>
                  </a:cubicBezTo>
                  <a:cubicBezTo>
                    <a:pt x="17784" y="8125"/>
                    <a:pt x="17028" y="7015"/>
                    <a:pt x="15768" y="701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32" name="Freeform 140"/>
            <p:cNvSpPr/>
            <p:nvPr/>
          </p:nvSpPr>
          <p:spPr>
            <a:xfrm>
              <a:off x="2416218" y="4178306"/>
              <a:ext cx="291546" cy="261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05" y="18231"/>
                  </a:moveTo>
                  <a:cubicBezTo>
                    <a:pt x="12079" y="18231"/>
                    <a:pt x="12079" y="18231"/>
                    <a:pt x="12079" y="18231"/>
                  </a:cubicBezTo>
                  <a:cubicBezTo>
                    <a:pt x="8029" y="18231"/>
                    <a:pt x="8029" y="18231"/>
                    <a:pt x="8029" y="18231"/>
                  </a:cubicBezTo>
                  <a:cubicBezTo>
                    <a:pt x="7034" y="18231"/>
                    <a:pt x="7034" y="18231"/>
                    <a:pt x="7034" y="18231"/>
                  </a:cubicBezTo>
                  <a:cubicBezTo>
                    <a:pt x="6786" y="18231"/>
                    <a:pt x="6786" y="18231"/>
                    <a:pt x="6786" y="18231"/>
                  </a:cubicBezTo>
                  <a:cubicBezTo>
                    <a:pt x="4014" y="21323"/>
                    <a:pt x="4014" y="21323"/>
                    <a:pt x="4014" y="21323"/>
                  </a:cubicBezTo>
                  <a:cubicBezTo>
                    <a:pt x="4014" y="21600"/>
                    <a:pt x="3766" y="21600"/>
                    <a:pt x="3517" y="21600"/>
                  </a:cubicBezTo>
                  <a:cubicBezTo>
                    <a:pt x="3268" y="21600"/>
                    <a:pt x="3020" y="21600"/>
                    <a:pt x="2771" y="21323"/>
                  </a:cubicBezTo>
                  <a:lnTo>
                    <a:pt x="2522" y="21045"/>
                  </a:lnTo>
                  <a:cubicBezTo>
                    <a:pt x="2522" y="20728"/>
                    <a:pt x="2522" y="20728"/>
                    <a:pt x="2522" y="20728"/>
                  </a:cubicBezTo>
                  <a:lnTo>
                    <a:pt x="2522" y="20451"/>
                  </a:lnTo>
                  <a:cubicBezTo>
                    <a:pt x="2522" y="18231"/>
                    <a:pt x="2522" y="18231"/>
                    <a:pt x="2522" y="18231"/>
                  </a:cubicBezTo>
                  <a:cubicBezTo>
                    <a:pt x="2274" y="18231"/>
                    <a:pt x="2274" y="18231"/>
                    <a:pt x="2274" y="18231"/>
                  </a:cubicBezTo>
                  <a:cubicBezTo>
                    <a:pt x="1030" y="18231"/>
                    <a:pt x="1030" y="18231"/>
                    <a:pt x="1030" y="18231"/>
                  </a:cubicBezTo>
                  <a:cubicBezTo>
                    <a:pt x="533" y="18231"/>
                    <a:pt x="0" y="17676"/>
                    <a:pt x="0" y="17121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0" y="317"/>
                    <a:pt x="533" y="0"/>
                    <a:pt x="1030" y="0"/>
                  </a:cubicBezTo>
                  <a:cubicBezTo>
                    <a:pt x="20605" y="0"/>
                    <a:pt x="20605" y="0"/>
                    <a:pt x="20605" y="0"/>
                  </a:cubicBezTo>
                  <a:cubicBezTo>
                    <a:pt x="21103" y="0"/>
                    <a:pt x="21600" y="317"/>
                    <a:pt x="21600" y="1149"/>
                  </a:cubicBezTo>
                  <a:cubicBezTo>
                    <a:pt x="21600" y="17121"/>
                    <a:pt x="21600" y="17121"/>
                    <a:pt x="21600" y="17121"/>
                  </a:cubicBezTo>
                  <a:cubicBezTo>
                    <a:pt x="21600" y="17676"/>
                    <a:pt x="21103" y="18231"/>
                    <a:pt x="20605" y="1823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33" name="Freeform 141"/>
            <p:cNvSpPr/>
            <p:nvPr/>
          </p:nvSpPr>
          <p:spPr>
            <a:xfrm>
              <a:off x="1812694" y="4178306"/>
              <a:ext cx="289426" cy="261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4" y="18231"/>
                  </a:moveTo>
                  <a:cubicBezTo>
                    <a:pt x="7116" y="18231"/>
                    <a:pt x="7116" y="18231"/>
                    <a:pt x="7116" y="18231"/>
                  </a:cubicBezTo>
                  <a:cubicBezTo>
                    <a:pt x="6865" y="18231"/>
                    <a:pt x="6865" y="18231"/>
                    <a:pt x="6865" y="18231"/>
                  </a:cubicBezTo>
                  <a:cubicBezTo>
                    <a:pt x="4061" y="21323"/>
                    <a:pt x="4061" y="21323"/>
                    <a:pt x="4061" y="21323"/>
                  </a:cubicBezTo>
                  <a:cubicBezTo>
                    <a:pt x="3810" y="21600"/>
                    <a:pt x="3558" y="21600"/>
                    <a:pt x="3306" y="21600"/>
                  </a:cubicBezTo>
                  <a:cubicBezTo>
                    <a:pt x="3055" y="21600"/>
                    <a:pt x="2803" y="21600"/>
                    <a:pt x="2803" y="21323"/>
                  </a:cubicBezTo>
                  <a:cubicBezTo>
                    <a:pt x="2552" y="21323"/>
                    <a:pt x="2552" y="21323"/>
                    <a:pt x="2552" y="21323"/>
                  </a:cubicBezTo>
                  <a:lnTo>
                    <a:pt x="2552" y="21045"/>
                  </a:lnTo>
                  <a:cubicBezTo>
                    <a:pt x="2552" y="20728"/>
                    <a:pt x="2552" y="20728"/>
                    <a:pt x="2552" y="20728"/>
                  </a:cubicBezTo>
                  <a:lnTo>
                    <a:pt x="2300" y="20728"/>
                  </a:lnTo>
                  <a:lnTo>
                    <a:pt x="2300" y="20451"/>
                  </a:lnTo>
                  <a:cubicBezTo>
                    <a:pt x="2300" y="18231"/>
                    <a:pt x="2300" y="18231"/>
                    <a:pt x="2300" y="18231"/>
                  </a:cubicBezTo>
                  <a:cubicBezTo>
                    <a:pt x="1042" y="18231"/>
                    <a:pt x="1042" y="18231"/>
                    <a:pt x="1042" y="18231"/>
                  </a:cubicBezTo>
                  <a:cubicBezTo>
                    <a:pt x="539" y="18231"/>
                    <a:pt x="0" y="17676"/>
                    <a:pt x="0" y="17121"/>
                  </a:cubicBezTo>
                  <a:cubicBezTo>
                    <a:pt x="0" y="1149"/>
                    <a:pt x="0" y="1149"/>
                    <a:pt x="0" y="1149"/>
                  </a:cubicBezTo>
                  <a:cubicBezTo>
                    <a:pt x="0" y="317"/>
                    <a:pt x="539" y="0"/>
                    <a:pt x="1042" y="0"/>
                  </a:cubicBezTo>
                  <a:cubicBezTo>
                    <a:pt x="20594" y="0"/>
                    <a:pt x="20594" y="0"/>
                    <a:pt x="20594" y="0"/>
                  </a:cubicBezTo>
                  <a:cubicBezTo>
                    <a:pt x="21348" y="0"/>
                    <a:pt x="21600" y="317"/>
                    <a:pt x="21600" y="1149"/>
                  </a:cubicBezTo>
                  <a:cubicBezTo>
                    <a:pt x="21600" y="17121"/>
                    <a:pt x="21600" y="17121"/>
                    <a:pt x="21600" y="17121"/>
                  </a:cubicBezTo>
                  <a:cubicBezTo>
                    <a:pt x="21600" y="17676"/>
                    <a:pt x="21348" y="18231"/>
                    <a:pt x="20594" y="18231"/>
                  </a:cubicBezTo>
                  <a:close/>
                  <a:moveTo>
                    <a:pt x="19551" y="2259"/>
                  </a:moveTo>
                  <a:cubicBezTo>
                    <a:pt x="2049" y="2259"/>
                    <a:pt x="2049" y="2259"/>
                    <a:pt x="2049" y="2259"/>
                  </a:cubicBezTo>
                  <a:cubicBezTo>
                    <a:pt x="2049" y="15972"/>
                    <a:pt x="2049" y="15972"/>
                    <a:pt x="2049" y="15972"/>
                  </a:cubicBezTo>
                  <a:cubicBezTo>
                    <a:pt x="3306" y="15972"/>
                    <a:pt x="3306" y="15972"/>
                    <a:pt x="3306" y="15972"/>
                  </a:cubicBezTo>
                  <a:cubicBezTo>
                    <a:pt x="4313" y="15972"/>
                    <a:pt x="4313" y="15972"/>
                    <a:pt x="4313" y="15972"/>
                  </a:cubicBezTo>
                  <a:cubicBezTo>
                    <a:pt x="4313" y="17676"/>
                    <a:pt x="4313" y="17676"/>
                    <a:pt x="4313" y="17676"/>
                  </a:cubicBezTo>
                  <a:cubicBezTo>
                    <a:pt x="6110" y="15972"/>
                    <a:pt x="6110" y="15972"/>
                    <a:pt x="6110" y="15972"/>
                  </a:cubicBezTo>
                  <a:cubicBezTo>
                    <a:pt x="8913" y="15972"/>
                    <a:pt x="8913" y="15972"/>
                    <a:pt x="8913" y="15972"/>
                  </a:cubicBezTo>
                  <a:cubicBezTo>
                    <a:pt x="19551" y="15972"/>
                    <a:pt x="19551" y="15972"/>
                    <a:pt x="19551" y="15972"/>
                  </a:cubicBezTo>
                  <a:lnTo>
                    <a:pt x="19551" y="225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34" name="Freeform 142"/>
            <p:cNvSpPr/>
            <p:nvPr/>
          </p:nvSpPr>
          <p:spPr>
            <a:xfrm>
              <a:off x="1209166" y="4167723"/>
              <a:ext cx="289429" cy="27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4" extrusionOk="0">
                  <a:moveTo>
                    <a:pt x="19048" y="8764"/>
                  </a:moveTo>
                  <a:cubicBezTo>
                    <a:pt x="18797" y="9018"/>
                    <a:pt x="18797" y="10545"/>
                    <a:pt x="20594" y="11564"/>
                  </a:cubicBezTo>
                  <a:cubicBezTo>
                    <a:pt x="20594" y="11564"/>
                    <a:pt x="18042" y="12073"/>
                    <a:pt x="16281" y="9782"/>
                  </a:cubicBezTo>
                  <a:cubicBezTo>
                    <a:pt x="15742" y="9782"/>
                    <a:pt x="15239" y="10036"/>
                    <a:pt x="14735" y="10036"/>
                  </a:cubicBezTo>
                  <a:cubicBezTo>
                    <a:pt x="10926" y="10036"/>
                    <a:pt x="8626" y="7709"/>
                    <a:pt x="8626" y="4909"/>
                  </a:cubicBezTo>
                  <a:cubicBezTo>
                    <a:pt x="8626" y="2327"/>
                    <a:pt x="10926" y="0"/>
                    <a:pt x="14735" y="0"/>
                  </a:cubicBezTo>
                  <a:cubicBezTo>
                    <a:pt x="18545" y="0"/>
                    <a:pt x="21600" y="2327"/>
                    <a:pt x="21600" y="4909"/>
                  </a:cubicBezTo>
                  <a:cubicBezTo>
                    <a:pt x="21600" y="6436"/>
                    <a:pt x="20594" y="7964"/>
                    <a:pt x="19048" y="8764"/>
                  </a:cubicBezTo>
                  <a:close/>
                  <a:moveTo>
                    <a:pt x="7368" y="5418"/>
                  </a:moveTo>
                  <a:cubicBezTo>
                    <a:pt x="7619" y="8473"/>
                    <a:pt x="10171" y="11055"/>
                    <a:pt x="14232" y="11309"/>
                  </a:cubicBezTo>
                  <a:cubicBezTo>
                    <a:pt x="14735" y="11309"/>
                    <a:pt x="15239" y="11309"/>
                    <a:pt x="15742" y="11055"/>
                  </a:cubicBezTo>
                  <a:cubicBezTo>
                    <a:pt x="17036" y="12327"/>
                    <a:pt x="18545" y="12618"/>
                    <a:pt x="19300" y="12618"/>
                  </a:cubicBezTo>
                  <a:cubicBezTo>
                    <a:pt x="18545" y="15964"/>
                    <a:pt x="15239" y="18509"/>
                    <a:pt x="10171" y="18509"/>
                  </a:cubicBezTo>
                  <a:cubicBezTo>
                    <a:pt x="9668" y="18509"/>
                    <a:pt x="8913" y="18255"/>
                    <a:pt x="8122" y="18000"/>
                  </a:cubicBezTo>
                  <a:cubicBezTo>
                    <a:pt x="5607" y="21600"/>
                    <a:pt x="1294" y="20836"/>
                    <a:pt x="1294" y="20836"/>
                  </a:cubicBezTo>
                  <a:cubicBezTo>
                    <a:pt x="4313" y="19527"/>
                    <a:pt x="4313" y="16982"/>
                    <a:pt x="3558" y="16727"/>
                  </a:cubicBezTo>
                  <a:cubicBezTo>
                    <a:pt x="1294" y="15418"/>
                    <a:pt x="0" y="13127"/>
                    <a:pt x="0" y="10800"/>
                  </a:cubicBezTo>
                  <a:cubicBezTo>
                    <a:pt x="0" y="7200"/>
                    <a:pt x="3306" y="4109"/>
                    <a:pt x="7871" y="3345"/>
                  </a:cubicBezTo>
                  <a:cubicBezTo>
                    <a:pt x="7619" y="4109"/>
                    <a:pt x="7368" y="4655"/>
                    <a:pt x="7368" y="54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35" name="Freeform 143"/>
            <p:cNvSpPr/>
            <p:nvPr/>
          </p:nvSpPr>
          <p:spPr>
            <a:xfrm>
              <a:off x="603524" y="4182538"/>
              <a:ext cx="291546" cy="259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3" extrusionOk="0">
                  <a:moveTo>
                    <a:pt x="11297" y="17768"/>
                  </a:moveTo>
                  <a:cubicBezTo>
                    <a:pt x="10551" y="17768"/>
                    <a:pt x="9805" y="17497"/>
                    <a:pt x="9024" y="17497"/>
                  </a:cubicBezTo>
                  <a:cubicBezTo>
                    <a:pt x="6288" y="21600"/>
                    <a:pt x="1528" y="20787"/>
                    <a:pt x="1528" y="20787"/>
                  </a:cubicBezTo>
                  <a:cubicBezTo>
                    <a:pt x="4761" y="19123"/>
                    <a:pt x="4761" y="16142"/>
                    <a:pt x="4263" y="15871"/>
                  </a:cubicBezTo>
                  <a:cubicBezTo>
                    <a:pt x="1528" y="14206"/>
                    <a:pt x="0" y="11729"/>
                    <a:pt x="0" y="9019"/>
                  </a:cubicBezTo>
                  <a:cubicBezTo>
                    <a:pt x="0" y="4103"/>
                    <a:pt x="5009" y="0"/>
                    <a:pt x="11297" y="0"/>
                  </a:cubicBezTo>
                  <a:cubicBezTo>
                    <a:pt x="17586" y="0"/>
                    <a:pt x="21600" y="4103"/>
                    <a:pt x="21600" y="9019"/>
                  </a:cubicBezTo>
                  <a:cubicBezTo>
                    <a:pt x="21600" y="13935"/>
                    <a:pt x="17586" y="17768"/>
                    <a:pt x="11297" y="17768"/>
                  </a:cubicBezTo>
                  <a:close/>
                  <a:moveTo>
                    <a:pt x="5791" y="6813"/>
                  </a:moveTo>
                  <a:cubicBezTo>
                    <a:pt x="4761" y="6813"/>
                    <a:pt x="3766" y="7897"/>
                    <a:pt x="3766" y="9019"/>
                  </a:cubicBezTo>
                  <a:cubicBezTo>
                    <a:pt x="3766" y="10374"/>
                    <a:pt x="4761" y="11187"/>
                    <a:pt x="5791" y="11187"/>
                  </a:cubicBezTo>
                  <a:cubicBezTo>
                    <a:pt x="6786" y="11187"/>
                    <a:pt x="7780" y="10374"/>
                    <a:pt x="7780" y="9019"/>
                  </a:cubicBezTo>
                  <a:cubicBezTo>
                    <a:pt x="7780" y="7897"/>
                    <a:pt x="6786" y="6813"/>
                    <a:pt x="5791" y="6813"/>
                  </a:cubicBezTo>
                  <a:close/>
                  <a:moveTo>
                    <a:pt x="10800" y="6813"/>
                  </a:moveTo>
                  <a:cubicBezTo>
                    <a:pt x="9805" y="6813"/>
                    <a:pt x="8775" y="7897"/>
                    <a:pt x="8775" y="9019"/>
                  </a:cubicBezTo>
                  <a:cubicBezTo>
                    <a:pt x="8775" y="10374"/>
                    <a:pt x="9805" y="11187"/>
                    <a:pt x="10800" y="11187"/>
                  </a:cubicBezTo>
                  <a:cubicBezTo>
                    <a:pt x="11795" y="11187"/>
                    <a:pt x="12825" y="10374"/>
                    <a:pt x="12825" y="9019"/>
                  </a:cubicBezTo>
                  <a:cubicBezTo>
                    <a:pt x="12825" y="7897"/>
                    <a:pt x="11795" y="6813"/>
                    <a:pt x="10800" y="6813"/>
                  </a:cubicBezTo>
                  <a:close/>
                  <a:moveTo>
                    <a:pt x="15809" y="6813"/>
                  </a:moveTo>
                  <a:cubicBezTo>
                    <a:pt x="14814" y="6813"/>
                    <a:pt x="13820" y="7897"/>
                    <a:pt x="13820" y="9019"/>
                  </a:cubicBezTo>
                  <a:cubicBezTo>
                    <a:pt x="13820" y="10374"/>
                    <a:pt x="14814" y="11187"/>
                    <a:pt x="15809" y="11187"/>
                  </a:cubicBezTo>
                  <a:cubicBezTo>
                    <a:pt x="16839" y="11187"/>
                    <a:pt x="17834" y="10374"/>
                    <a:pt x="17834" y="9019"/>
                  </a:cubicBezTo>
                  <a:cubicBezTo>
                    <a:pt x="17834" y="7897"/>
                    <a:pt x="16839" y="6813"/>
                    <a:pt x="15809" y="681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36" name="Freeform 144"/>
            <p:cNvSpPr/>
            <p:nvPr/>
          </p:nvSpPr>
          <p:spPr>
            <a:xfrm>
              <a:off x="0" y="4182538"/>
              <a:ext cx="289426" cy="259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3" extrusionOk="0">
                  <a:moveTo>
                    <a:pt x="11429" y="0"/>
                  </a:moveTo>
                  <a:cubicBezTo>
                    <a:pt x="17790" y="0"/>
                    <a:pt x="21600" y="4103"/>
                    <a:pt x="21600" y="9019"/>
                  </a:cubicBezTo>
                  <a:cubicBezTo>
                    <a:pt x="21600" y="13935"/>
                    <a:pt x="17790" y="17768"/>
                    <a:pt x="11429" y="17768"/>
                  </a:cubicBezTo>
                  <a:cubicBezTo>
                    <a:pt x="10674" y="17768"/>
                    <a:pt x="9919" y="17497"/>
                    <a:pt x="9129" y="17497"/>
                  </a:cubicBezTo>
                  <a:cubicBezTo>
                    <a:pt x="6110" y="21600"/>
                    <a:pt x="1509" y="20787"/>
                    <a:pt x="1509" y="20787"/>
                  </a:cubicBezTo>
                  <a:cubicBezTo>
                    <a:pt x="4816" y="19123"/>
                    <a:pt x="4816" y="16142"/>
                    <a:pt x="4061" y="15871"/>
                  </a:cubicBezTo>
                  <a:cubicBezTo>
                    <a:pt x="1509" y="14206"/>
                    <a:pt x="0" y="11729"/>
                    <a:pt x="0" y="9019"/>
                  </a:cubicBezTo>
                  <a:cubicBezTo>
                    <a:pt x="0" y="4103"/>
                    <a:pt x="5068" y="0"/>
                    <a:pt x="1142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37" name="Freeform 7"/>
            <p:cNvSpPr/>
            <p:nvPr/>
          </p:nvSpPr>
          <p:spPr>
            <a:xfrm>
              <a:off x="9550606" y="4148671"/>
              <a:ext cx="287315" cy="29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12" y="14566"/>
                  </a:moveTo>
                  <a:cubicBezTo>
                    <a:pt x="14472" y="15063"/>
                    <a:pt x="13968" y="15561"/>
                    <a:pt x="13212" y="15809"/>
                  </a:cubicBezTo>
                  <a:cubicBezTo>
                    <a:pt x="12708" y="16058"/>
                    <a:pt x="11700" y="16058"/>
                    <a:pt x="10656" y="16058"/>
                  </a:cubicBezTo>
                  <a:cubicBezTo>
                    <a:pt x="9648" y="16058"/>
                    <a:pt x="8640" y="16058"/>
                    <a:pt x="7884" y="15561"/>
                  </a:cubicBezTo>
                  <a:cubicBezTo>
                    <a:pt x="7344" y="15312"/>
                    <a:pt x="6840" y="14814"/>
                    <a:pt x="6588" y="14566"/>
                  </a:cubicBezTo>
                  <a:cubicBezTo>
                    <a:pt x="6084" y="14068"/>
                    <a:pt x="6084" y="13571"/>
                    <a:pt x="6084" y="13038"/>
                  </a:cubicBezTo>
                  <a:cubicBezTo>
                    <a:pt x="6084" y="12789"/>
                    <a:pt x="6084" y="12541"/>
                    <a:pt x="6336" y="12292"/>
                  </a:cubicBezTo>
                  <a:cubicBezTo>
                    <a:pt x="6588" y="12043"/>
                    <a:pt x="6840" y="12043"/>
                    <a:pt x="7092" y="12043"/>
                  </a:cubicBezTo>
                  <a:cubicBezTo>
                    <a:pt x="7344" y="12043"/>
                    <a:pt x="7596" y="12043"/>
                    <a:pt x="7884" y="12292"/>
                  </a:cubicBezTo>
                  <a:cubicBezTo>
                    <a:pt x="8136" y="12292"/>
                    <a:pt x="8136" y="12541"/>
                    <a:pt x="8388" y="13038"/>
                  </a:cubicBezTo>
                  <a:cubicBezTo>
                    <a:pt x="8640" y="13322"/>
                    <a:pt x="8640" y="13571"/>
                    <a:pt x="8892" y="13820"/>
                  </a:cubicBezTo>
                  <a:cubicBezTo>
                    <a:pt x="8892" y="13820"/>
                    <a:pt x="9144" y="14068"/>
                    <a:pt x="9396" y="14317"/>
                  </a:cubicBezTo>
                  <a:cubicBezTo>
                    <a:pt x="9900" y="14317"/>
                    <a:pt x="10152" y="14317"/>
                    <a:pt x="10656" y="14317"/>
                  </a:cubicBezTo>
                  <a:cubicBezTo>
                    <a:pt x="11448" y="14317"/>
                    <a:pt x="11952" y="14317"/>
                    <a:pt x="12456" y="14068"/>
                  </a:cubicBezTo>
                  <a:cubicBezTo>
                    <a:pt x="12708" y="13820"/>
                    <a:pt x="12960" y="13571"/>
                    <a:pt x="12960" y="13038"/>
                  </a:cubicBezTo>
                  <a:cubicBezTo>
                    <a:pt x="12960" y="12789"/>
                    <a:pt x="12708" y="12541"/>
                    <a:pt x="12708" y="12292"/>
                  </a:cubicBezTo>
                  <a:cubicBezTo>
                    <a:pt x="12456" y="12043"/>
                    <a:pt x="12204" y="12043"/>
                    <a:pt x="11700" y="11795"/>
                  </a:cubicBezTo>
                  <a:cubicBezTo>
                    <a:pt x="11448" y="11795"/>
                    <a:pt x="10908" y="11546"/>
                    <a:pt x="10152" y="11546"/>
                  </a:cubicBezTo>
                  <a:cubicBezTo>
                    <a:pt x="9396" y="11297"/>
                    <a:pt x="8640" y="11049"/>
                    <a:pt x="8136" y="10800"/>
                  </a:cubicBezTo>
                  <a:cubicBezTo>
                    <a:pt x="7596" y="10800"/>
                    <a:pt x="7092" y="10303"/>
                    <a:pt x="6840" y="10054"/>
                  </a:cubicBezTo>
                  <a:cubicBezTo>
                    <a:pt x="6336" y="9557"/>
                    <a:pt x="6336" y="9024"/>
                    <a:pt x="6336" y="8278"/>
                  </a:cubicBezTo>
                  <a:cubicBezTo>
                    <a:pt x="6336" y="7780"/>
                    <a:pt x="6336" y="7283"/>
                    <a:pt x="6840" y="6786"/>
                  </a:cubicBezTo>
                  <a:cubicBezTo>
                    <a:pt x="7092" y="6288"/>
                    <a:pt x="7596" y="6004"/>
                    <a:pt x="8388" y="5755"/>
                  </a:cubicBezTo>
                  <a:cubicBezTo>
                    <a:pt x="9144" y="5507"/>
                    <a:pt x="9900" y="5507"/>
                    <a:pt x="10656" y="5507"/>
                  </a:cubicBezTo>
                  <a:cubicBezTo>
                    <a:pt x="11448" y="5507"/>
                    <a:pt x="12204" y="5507"/>
                    <a:pt x="12708" y="5755"/>
                  </a:cubicBezTo>
                  <a:cubicBezTo>
                    <a:pt x="13212" y="5755"/>
                    <a:pt x="13716" y="6004"/>
                    <a:pt x="13968" y="6288"/>
                  </a:cubicBezTo>
                  <a:cubicBezTo>
                    <a:pt x="14220" y="6537"/>
                    <a:pt x="14472" y="6786"/>
                    <a:pt x="14724" y="7283"/>
                  </a:cubicBezTo>
                  <a:cubicBezTo>
                    <a:pt x="15012" y="7532"/>
                    <a:pt x="15012" y="7780"/>
                    <a:pt x="15012" y="8029"/>
                  </a:cubicBezTo>
                  <a:cubicBezTo>
                    <a:pt x="15012" y="8278"/>
                    <a:pt x="15012" y="8526"/>
                    <a:pt x="14724" y="8775"/>
                  </a:cubicBezTo>
                  <a:cubicBezTo>
                    <a:pt x="14472" y="9024"/>
                    <a:pt x="14220" y="9024"/>
                    <a:pt x="13716" y="9024"/>
                  </a:cubicBezTo>
                  <a:cubicBezTo>
                    <a:pt x="13464" y="9024"/>
                    <a:pt x="13212" y="9024"/>
                    <a:pt x="13212" y="8775"/>
                  </a:cubicBezTo>
                  <a:cubicBezTo>
                    <a:pt x="12960" y="8775"/>
                    <a:pt x="12708" y="8526"/>
                    <a:pt x="12708" y="8278"/>
                  </a:cubicBezTo>
                  <a:cubicBezTo>
                    <a:pt x="12456" y="8029"/>
                    <a:pt x="12204" y="7532"/>
                    <a:pt x="11952" y="7532"/>
                  </a:cubicBezTo>
                  <a:cubicBezTo>
                    <a:pt x="11700" y="7283"/>
                    <a:pt x="11196" y="7034"/>
                    <a:pt x="10656" y="7034"/>
                  </a:cubicBezTo>
                  <a:cubicBezTo>
                    <a:pt x="9900" y="7034"/>
                    <a:pt x="9396" y="7283"/>
                    <a:pt x="9144" y="7532"/>
                  </a:cubicBezTo>
                  <a:cubicBezTo>
                    <a:pt x="8892" y="7780"/>
                    <a:pt x="8640" y="8029"/>
                    <a:pt x="8640" y="8278"/>
                  </a:cubicBezTo>
                  <a:cubicBezTo>
                    <a:pt x="8640" y="8278"/>
                    <a:pt x="8640" y="8526"/>
                    <a:pt x="8892" y="8526"/>
                  </a:cubicBezTo>
                  <a:cubicBezTo>
                    <a:pt x="8892" y="8775"/>
                    <a:pt x="9144" y="8775"/>
                    <a:pt x="9396" y="9024"/>
                  </a:cubicBezTo>
                  <a:cubicBezTo>
                    <a:pt x="9396" y="9024"/>
                    <a:pt x="9648" y="9272"/>
                    <a:pt x="9900" y="9272"/>
                  </a:cubicBezTo>
                  <a:cubicBezTo>
                    <a:pt x="10152" y="9272"/>
                    <a:pt x="10656" y="9272"/>
                    <a:pt x="11196" y="9557"/>
                  </a:cubicBezTo>
                  <a:cubicBezTo>
                    <a:pt x="11700" y="9557"/>
                    <a:pt x="12456" y="9805"/>
                    <a:pt x="12960" y="10054"/>
                  </a:cubicBezTo>
                  <a:cubicBezTo>
                    <a:pt x="13464" y="10054"/>
                    <a:pt x="13968" y="10303"/>
                    <a:pt x="14220" y="10551"/>
                  </a:cubicBezTo>
                  <a:cubicBezTo>
                    <a:pt x="14724" y="10800"/>
                    <a:pt x="15012" y="11049"/>
                    <a:pt x="15264" y="11546"/>
                  </a:cubicBezTo>
                  <a:cubicBezTo>
                    <a:pt x="15516" y="11795"/>
                    <a:pt x="15516" y="12292"/>
                    <a:pt x="15516" y="12789"/>
                  </a:cubicBezTo>
                  <a:cubicBezTo>
                    <a:pt x="15516" y="13571"/>
                    <a:pt x="15264" y="14068"/>
                    <a:pt x="15012" y="14566"/>
                  </a:cubicBezTo>
                  <a:close/>
                  <a:moveTo>
                    <a:pt x="21600" y="16058"/>
                  </a:moveTo>
                  <a:cubicBezTo>
                    <a:pt x="21600" y="19078"/>
                    <a:pt x="19080" y="21600"/>
                    <a:pt x="16272" y="21600"/>
                  </a:cubicBezTo>
                  <a:cubicBezTo>
                    <a:pt x="14724" y="21600"/>
                    <a:pt x="13464" y="20854"/>
                    <a:pt x="12456" y="20072"/>
                  </a:cubicBezTo>
                  <a:cubicBezTo>
                    <a:pt x="11952" y="20072"/>
                    <a:pt x="11448" y="20072"/>
                    <a:pt x="10656" y="20072"/>
                  </a:cubicBezTo>
                  <a:cubicBezTo>
                    <a:pt x="5580" y="20072"/>
                    <a:pt x="1260" y="16058"/>
                    <a:pt x="1260" y="10800"/>
                  </a:cubicBezTo>
                  <a:cubicBezTo>
                    <a:pt x="1260" y="10303"/>
                    <a:pt x="1260" y="9805"/>
                    <a:pt x="1512" y="9024"/>
                  </a:cubicBezTo>
                  <a:cubicBezTo>
                    <a:pt x="504" y="8278"/>
                    <a:pt x="0" y="6786"/>
                    <a:pt x="0" y="5507"/>
                  </a:cubicBezTo>
                  <a:cubicBezTo>
                    <a:pt x="0" y="2522"/>
                    <a:pt x="2268" y="0"/>
                    <a:pt x="5328" y="0"/>
                  </a:cubicBezTo>
                  <a:cubicBezTo>
                    <a:pt x="6840" y="0"/>
                    <a:pt x="8136" y="746"/>
                    <a:pt x="9144" y="1492"/>
                  </a:cubicBezTo>
                  <a:cubicBezTo>
                    <a:pt x="9648" y="1492"/>
                    <a:pt x="10152" y="1492"/>
                    <a:pt x="10656" y="1492"/>
                  </a:cubicBezTo>
                  <a:cubicBezTo>
                    <a:pt x="16020" y="1492"/>
                    <a:pt x="20340" y="5507"/>
                    <a:pt x="20340" y="10800"/>
                  </a:cubicBezTo>
                  <a:cubicBezTo>
                    <a:pt x="20340" y="11297"/>
                    <a:pt x="20088" y="11795"/>
                    <a:pt x="20088" y="12541"/>
                  </a:cubicBezTo>
                  <a:cubicBezTo>
                    <a:pt x="21096" y="13322"/>
                    <a:pt x="21600" y="14814"/>
                    <a:pt x="21600" y="160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38" name="Freeform 8"/>
            <p:cNvSpPr/>
            <p:nvPr/>
          </p:nvSpPr>
          <p:spPr>
            <a:xfrm>
              <a:off x="8944967" y="4171956"/>
              <a:ext cx="291546" cy="245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68" y="8996"/>
                  </a:moveTo>
                  <a:cubicBezTo>
                    <a:pt x="11297" y="5729"/>
                    <a:pt x="11297" y="5729"/>
                    <a:pt x="11297" y="5729"/>
                  </a:cubicBezTo>
                  <a:cubicBezTo>
                    <a:pt x="10551" y="4795"/>
                    <a:pt x="9308" y="4795"/>
                    <a:pt x="8562" y="5729"/>
                  </a:cubicBezTo>
                  <a:cubicBezTo>
                    <a:pt x="7780" y="6620"/>
                    <a:pt x="7780" y="6620"/>
                    <a:pt x="7780" y="6620"/>
                  </a:cubicBezTo>
                  <a:cubicBezTo>
                    <a:pt x="7034" y="5729"/>
                    <a:pt x="6039" y="5092"/>
                    <a:pt x="5045" y="5092"/>
                  </a:cubicBezTo>
                  <a:cubicBezTo>
                    <a:pt x="2274" y="5092"/>
                    <a:pt x="0" y="7808"/>
                    <a:pt x="0" y="11118"/>
                  </a:cubicBezTo>
                  <a:cubicBezTo>
                    <a:pt x="0" y="14131"/>
                    <a:pt x="2274" y="16805"/>
                    <a:pt x="5045" y="16805"/>
                  </a:cubicBezTo>
                  <a:cubicBezTo>
                    <a:pt x="5293" y="16805"/>
                    <a:pt x="5293" y="16508"/>
                    <a:pt x="5542" y="16508"/>
                  </a:cubicBezTo>
                  <a:cubicBezTo>
                    <a:pt x="10054" y="21600"/>
                    <a:pt x="10054" y="21600"/>
                    <a:pt x="10054" y="21600"/>
                  </a:cubicBezTo>
                  <a:cubicBezTo>
                    <a:pt x="21600" y="9336"/>
                    <a:pt x="21600" y="9336"/>
                    <a:pt x="21600" y="9336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14068" y="8996"/>
                  </a:lnTo>
                  <a:close/>
                  <a:moveTo>
                    <a:pt x="5045" y="15319"/>
                  </a:moveTo>
                  <a:cubicBezTo>
                    <a:pt x="3020" y="15319"/>
                    <a:pt x="1279" y="13198"/>
                    <a:pt x="1279" y="11118"/>
                  </a:cubicBezTo>
                  <a:cubicBezTo>
                    <a:pt x="1279" y="8699"/>
                    <a:pt x="3020" y="6620"/>
                    <a:pt x="5045" y="6620"/>
                  </a:cubicBezTo>
                  <a:cubicBezTo>
                    <a:pt x="5791" y="6620"/>
                    <a:pt x="6537" y="6917"/>
                    <a:pt x="7034" y="7511"/>
                  </a:cubicBezTo>
                  <a:cubicBezTo>
                    <a:pt x="8029" y="8402"/>
                    <a:pt x="8562" y="9633"/>
                    <a:pt x="8562" y="11118"/>
                  </a:cubicBezTo>
                  <a:cubicBezTo>
                    <a:pt x="8562" y="13198"/>
                    <a:pt x="7034" y="15319"/>
                    <a:pt x="5045" y="15319"/>
                  </a:cubicBezTo>
                  <a:close/>
                  <a:moveTo>
                    <a:pt x="20108" y="8996"/>
                  </a:moveTo>
                  <a:cubicBezTo>
                    <a:pt x="16342" y="13198"/>
                    <a:pt x="16342" y="13198"/>
                    <a:pt x="16342" y="13198"/>
                  </a:cubicBezTo>
                  <a:cubicBezTo>
                    <a:pt x="10303" y="19818"/>
                    <a:pt x="10303" y="19818"/>
                    <a:pt x="10303" y="19818"/>
                  </a:cubicBezTo>
                  <a:cubicBezTo>
                    <a:pt x="7034" y="16211"/>
                    <a:pt x="7034" y="16211"/>
                    <a:pt x="7034" y="16211"/>
                  </a:cubicBezTo>
                  <a:cubicBezTo>
                    <a:pt x="7780" y="15617"/>
                    <a:pt x="8562" y="15022"/>
                    <a:pt x="9059" y="13834"/>
                  </a:cubicBezTo>
                  <a:cubicBezTo>
                    <a:pt x="10303" y="15617"/>
                    <a:pt x="10303" y="15617"/>
                    <a:pt x="10303" y="15617"/>
                  </a:cubicBezTo>
                  <a:cubicBezTo>
                    <a:pt x="14814" y="9930"/>
                    <a:pt x="14814" y="9930"/>
                    <a:pt x="14814" y="9930"/>
                  </a:cubicBezTo>
                  <a:cubicBezTo>
                    <a:pt x="20108" y="3607"/>
                    <a:pt x="20108" y="3607"/>
                    <a:pt x="20108" y="3607"/>
                  </a:cubicBezTo>
                  <a:lnTo>
                    <a:pt x="20108" y="89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39" name="Freeform 9"/>
            <p:cNvSpPr/>
            <p:nvPr/>
          </p:nvSpPr>
          <p:spPr>
            <a:xfrm>
              <a:off x="8341441" y="4161371"/>
              <a:ext cx="289428" cy="268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6" y="4096"/>
                  </a:moveTo>
                  <a:lnTo>
                    <a:pt x="15239" y="0"/>
                  </a:lnTo>
                  <a:lnTo>
                    <a:pt x="21600" y="4637"/>
                  </a:lnTo>
                  <a:lnTo>
                    <a:pt x="17287" y="8192"/>
                  </a:lnTo>
                  <a:lnTo>
                    <a:pt x="10926" y="4096"/>
                  </a:lnTo>
                  <a:close/>
                  <a:moveTo>
                    <a:pt x="21600" y="12017"/>
                  </a:moveTo>
                  <a:lnTo>
                    <a:pt x="15239" y="16384"/>
                  </a:lnTo>
                  <a:lnTo>
                    <a:pt x="10926" y="12558"/>
                  </a:lnTo>
                  <a:lnTo>
                    <a:pt x="17287" y="8192"/>
                  </a:lnTo>
                  <a:lnTo>
                    <a:pt x="21600" y="12017"/>
                  </a:lnTo>
                  <a:close/>
                  <a:moveTo>
                    <a:pt x="6361" y="16384"/>
                  </a:moveTo>
                  <a:lnTo>
                    <a:pt x="0" y="12017"/>
                  </a:lnTo>
                  <a:lnTo>
                    <a:pt x="4313" y="8192"/>
                  </a:lnTo>
                  <a:lnTo>
                    <a:pt x="10926" y="12558"/>
                  </a:lnTo>
                  <a:lnTo>
                    <a:pt x="6361" y="16384"/>
                  </a:lnTo>
                  <a:close/>
                  <a:moveTo>
                    <a:pt x="0" y="4637"/>
                  </a:moveTo>
                  <a:lnTo>
                    <a:pt x="6361" y="0"/>
                  </a:lnTo>
                  <a:lnTo>
                    <a:pt x="10926" y="4096"/>
                  </a:lnTo>
                  <a:lnTo>
                    <a:pt x="4313" y="8192"/>
                  </a:lnTo>
                  <a:lnTo>
                    <a:pt x="0" y="4637"/>
                  </a:lnTo>
                  <a:close/>
                  <a:moveTo>
                    <a:pt x="10926" y="13408"/>
                  </a:moveTo>
                  <a:lnTo>
                    <a:pt x="15239" y="17195"/>
                  </a:lnTo>
                  <a:lnTo>
                    <a:pt x="17287" y="16113"/>
                  </a:lnTo>
                  <a:lnTo>
                    <a:pt x="17287" y="17465"/>
                  </a:lnTo>
                  <a:lnTo>
                    <a:pt x="10926" y="21600"/>
                  </a:lnTo>
                  <a:lnTo>
                    <a:pt x="4600" y="17465"/>
                  </a:lnTo>
                  <a:lnTo>
                    <a:pt x="4600" y="16113"/>
                  </a:lnTo>
                  <a:lnTo>
                    <a:pt x="6361" y="17195"/>
                  </a:lnTo>
                  <a:lnTo>
                    <a:pt x="10926" y="1340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40" name="Freeform 10"/>
            <p:cNvSpPr/>
            <p:nvPr/>
          </p:nvSpPr>
          <p:spPr>
            <a:xfrm>
              <a:off x="7847954" y="4148671"/>
              <a:ext cx="179391" cy="29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321"/>
                  </a:moveTo>
                  <a:cubicBezTo>
                    <a:pt x="19987" y="20854"/>
                    <a:pt x="18720" y="21103"/>
                    <a:pt x="17510" y="21351"/>
                  </a:cubicBezTo>
                  <a:cubicBezTo>
                    <a:pt x="16301" y="21351"/>
                    <a:pt x="15091" y="21600"/>
                    <a:pt x="13882" y="21600"/>
                  </a:cubicBezTo>
                  <a:cubicBezTo>
                    <a:pt x="12211" y="21600"/>
                    <a:pt x="11002" y="21351"/>
                    <a:pt x="9792" y="21103"/>
                  </a:cubicBezTo>
                  <a:cubicBezTo>
                    <a:pt x="8986" y="20854"/>
                    <a:pt x="7776" y="20605"/>
                    <a:pt x="6912" y="20072"/>
                  </a:cubicBezTo>
                  <a:cubicBezTo>
                    <a:pt x="6106" y="19575"/>
                    <a:pt x="5299" y="19078"/>
                    <a:pt x="4896" y="18580"/>
                  </a:cubicBezTo>
                  <a:cubicBezTo>
                    <a:pt x="4896" y="18083"/>
                    <a:pt x="4493" y="17337"/>
                    <a:pt x="4493" y="16307"/>
                  </a:cubicBezTo>
                  <a:cubicBezTo>
                    <a:pt x="4493" y="8775"/>
                    <a:pt x="4493" y="8775"/>
                    <a:pt x="4493" y="8775"/>
                  </a:cubicBezTo>
                  <a:cubicBezTo>
                    <a:pt x="0" y="8775"/>
                    <a:pt x="0" y="8775"/>
                    <a:pt x="0" y="8775"/>
                  </a:cubicBezTo>
                  <a:cubicBezTo>
                    <a:pt x="0" y="5755"/>
                    <a:pt x="0" y="5755"/>
                    <a:pt x="0" y="5755"/>
                  </a:cubicBezTo>
                  <a:cubicBezTo>
                    <a:pt x="1267" y="5507"/>
                    <a:pt x="2880" y="5258"/>
                    <a:pt x="3686" y="4761"/>
                  </a:cubicBezTo>
                  <a:cubicBezTo>
                    <a:pt x="4896" y="4014"/>
                    <a:pt x="5702" y="3517"/>
                    <a:pt x="6106" y="2771"/>
                  </a:cubicBezTo>
                  <a:cubicBezTo>
                    <a:pt x="6509" y="1989"/>
                    <a:pt x="6912" y="1243"/>
                    <a:pt x="7315" y="0"/>
                  </a:cubicBezTo>
                  <a:cubicBezTo>
                    <a:pt x="12211" y="0"/>
                    <a:pt x="12211" y="0"/>
                    <a:pt x="12211" y="0"/>
                  </a:cubicBezTo>
                  <a:cubicBezTo>
                    <a:pt x="12211" y="5009"/>
                    <a:pt x="12211" y="5009"/>
                    <a:pt x="12211" y="5009"/>
                  </a:cubicBezTo>
                  <a:cubicBezTo>
                    <a:pt x="20390" y="5009"/>
                    <a:pt x="20390" y="5009"/>
                    <a:pt x="20390" y="5009"/>
                  </a:cubicBezTo>
                  <a:cubicBezTo>
                    <a:pt x="20390" y="8775"/>
                    <a:pt x="20390" y="8775"/>
                    <a:pt x="20390" y="8775"/>
                  </a:cubicBezTo>
                  <a:cubicBezTo>
                    <a:pt x="12211" y="8775"/>
                    <a:pt x="12211" y="8775"/>
                    <a:pt x="12211" y="8775"/>
                  </a:cubicBezTo>
                  <a:cubicBezTo>
                    <a:pt x="12211" y="14317"/>
                    <a:pt x="12211" y="14317"/>
                    <a:pt x="12211" y="14317"/>
                  </a:cubicBezTo>
                  <a:cubicBezTo>
                    <a:pt x="12211" y="15561"/>
                    <a:pt x="12211" y="16307"/>
                    <a:pt x="12614" y="16555"/>
                  </a:cubicBezTo>
                  <a:cubicBezTo>
                    <a:pt x="12614" y="17053"/>
                    <a:pt x="13075" y="17337"/>
                    <a:pt x="13882" y="17586"/>
                  </a:cubicBezTo>
                  <a:cubicBezTo>
                    <a:pt x="14688" y="17834"/>
                    <a:pt x="15494" y="18083"/>
                    <a:pt x="16301" y="18083"/>
                  </a:cubicBezTo>
                  <a:cubicBezTo>
                    <a:pt x="18317" y="18083"/>
                    <a:pt x="19987" y="17586"/>
                    <a:pt x="21600" y="17053"/>
                  </a:cubicBezTo>
                  <a:lnTo>
                    <a:pt x="21600" y="20321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41" name="Freeform 11"/>
            <p:cNvSpPr/>
            <p:nvPr/>
          </p:nvSpPr>
          <p:spPr>
            <a:xfrm>
              <a:off x="7242312" y="4148671"/>
              <a:ext cx="291545" cy="29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9" y="21600"/>
                  </a:moveTo>
                  <a:cubicBezTo>
                    <a:pt x="2771" y="21600"/>
                    <a:pt x="2771" y="21600"/>
                    <a:pt x="2771" y="21600"/>
                  </a:cubicBezTo>
                  <a:cubicBezTo>
                    <a:pt x="1279" y="21600"/>
                    <a:pt x="0" y="20321"/>
                    <a:pt x="0" y="18829"/>
                  </a:cubicBezTo>
                  <a:cubicBezTo>
                    <a:pt x="0" y="2771"/>
                    <a:pt x="0" y="2771"/>
                    <a:pt x="0" y="2771"/>
                  </a:cubicBezTo>
                  <a:cubicBezTo>
                    <a:pt x="0" y="1243"/>
                    <a:pt x="1279" y="0"/>
                    <a:pt x="2771" y="0"/>
                  </a:cubicBezTo>
                  <a:cubicBezTo>
                    <a:pt x="18829" y="0"/>
                    <a:pt x="18829" y="0"/>
                    <a:pt x="18829" y="0"/>
                  </a:cubicBezTo>
                  <a:cubicBezTo>
                    <a:pt x="20357" y="0"/>
                    <a:pt x="21600" y="1243"/>
                    <a:pt x="21600" y="2771"/>
                  </a:cubicBezTo>
                  <a:cubicBezTo>
                    <a:pt x="21600" y="18829"/>
                    <a:pt x="21600" y="18829"/>
                    <a:pt x="21600" y="18829"/>
                  </a:cubicBezTo>
                  <a:cubicBezTo>
                    <a:pt x="21600" y="20321"/>
                    <a:pt x="20357" y="21600"/>
                    <a:pt x="18829" y="21600"/>
                  </a:cubicBezTo>
                  <a:close/>
                  <a:moveTo>
                    <a:pt x="10800" y="6537"/>
                  </a:moveTo>
                  <a:cubicBezTo>
                    <a:pt x="9024" y="6537"/>
                    <a:pt x="7780" y="7532"/>
                    <a:pt x="7034" y="9024"/>
                  </a:cubicBezTo>
                  <a:cubicBezTo>
                    <a:pt x="7034" y="9272"/>
                    <a:pt x="7034" y="9272"/>
                    <a:pt x="6786" y="9272"/>
                  </a:cubicBezTo>
                  <a:lnTo>
                    <a:pt x="6786" y="9805"/>
                  </a:lnTo>
                  <a:cubicBezTo>
                    <a:pt x="6786" y="9805"/>
                    <a:pt x="6786" y="9805"/>
                    <a:pt x="6786" y="10054"/>
                  </a:cubicBezTo>
                  <a:cubicBezTo>
                    <a:pt x="6786" y="10054"/>
                    <a:pt x="6786" y="10054"/>
                    <a:pt x="6786" y="10303"/>
                  </a:cubicBezTo>
                  <a:cubicBezTo>
                    <a:pt x="6786" y="10551"/>
                    <a:pt x="6537" y="10551"/>
                    <a:pt x="6537" y="10800"/>
                  </a:cubicBezTo>
                  <a:cubicBezTo>
                    <a:pt x="6537" y="13038"/>
                    <a:pt x="8526" y="15063"/>
                    <a:pt x="10800" y="15063"/>
                  </a:cubicBezTo>
                  <a:cubicBezTo>
                    <a:pt x="13074" y="15063"/>
                    <a:pt x="15063" y="13038"/>
                    <a:pt x="15063" y="10800"/>
                  </a:cubicBezTo>
                  <a:cubicBezTo>
                    <a:pt x="15063" y="10551"/>
                    <a:pt x="14814" y="10551"/>
                    <a:pt x="14814" y="10303"/>
                  </a:cubicBezTo>
                  <a:cubicBezTo>
                    <a:pt x="14814" y="10054"/>
                    <a:pt x="14814" y="10054"/>
                    <a:pt x="14814" y="10054"/>
                  </a:cubicBezTo>
                  <a:cubicBezTo>
                    <a:pt x="14814" y="9805"/>
                    <a:pt x="14814" y="9805"/>
                    <a:pt x="14814" y="9805"/>
                  </a:cubicBezTo>
                  <a:lnTo>
                    <a:pt x="14814" y="9272"/>
                  </a:lnTo>
                  <a:cubicBezTo>
                    <a:pt x="14566" y="9272"/>
                    <a:pt x="14566" y="9272"/>
                    <a:pt x="14566" y="9024"/>
                  </a:cubicBezTo>
                  <a:cubicBezTo>
                    <a:pt x="13820" y="7532"/>
                    <a:pt x="12576" y="6537"/>
                    <a:pt x="10800" y="6537"/>
                  </a:cubicBezTo>
                  <a:close/>
                  <a:moveTo>
                    <a:pt x="19078" y="3517"/>
                  </a:moveTo>
                  <a:cubicBezTo>
                    <a:pt x="19078" y="3020"/>
                    <a:pt x="18580" y="2522"/>
                    <a:pt x="18083" y="2522"/>
                  </a:cubicBezTo>
                  <a:cubicBezTo>
                    <a:pt x="15809" y="2522"/>
                    <a:pt x="15809" y="2522"/>
                    <a:pt x="15809" y="2522"/>
                  </a:cubicBezTo>
                  <a:cubicBezTo>
                    <a:pt x="15312" y="2522"/>
                    <a:pt x="14814" y="3020"/>
                    <a:pt x="14814" y="3517"/>
                  </a:cubicBezTo>
                  <a:cubicBezTo>
                    <a:pt x="14814" y="5755"/>
                    <a:pt x="14814" y="5755"/>
                    <a:pt x="14814" y="5755"/>
                  </a:cubicBezTo>
                  <a:cubicBezTo>
                    <a:pt x="14814" y="6288"/>
                    <a:pt x="15312" y="6786"/>
                    <a:pt x="15809" y="6786"/>
                  </a:cubicBezTo>
                  <a:cubicBezTo>
                    <a:pt x="18083" y="6786"/>
                    <a:pt x="18083" y="6786"/>
                    <a:pt x="18083" y="6786"/>
                  </a:cubicBezTo>
                  <a:cubicBezTo>
                    <a:pt x="18580" y="6786"/>
                    <a:pt x="19078" y="6288"/>
                    <a:pt x="19078" y="5755"/>
                  </a:cubicBezTo>
                  <a:lnTo>
                    <a:pt x="19078" y="3517"/>
                  </a:lnTo>
                  <a:close/>
                  <a:moveTo>
                    <a:pt x="19078" y="9024"/>
                  </a:moveTo>
                  <a:cubicBezTo>
                    <a:pt x="17088" y="9024"/>
                    <a:pt x="17088" y="9024"/>
                    <a:pt x="17088" y="9024"/>
                  </a:cubicBezTo>
                  <a:cubicBezTo>
                    <a:pt x="17337" y="9557"/>
                    <a:pt x="17337" y="10303"/>
                    <a:pt x="17337" y="10800"/>
                  </a:cubicBezTo>
                  <a:cubicBezTo>
                    <a:pt x="17337" y="14317"/>
                    <a:pt x="14317" y="17337"/>
                    <a:pt x="10800" y="17337"/>
                  </a:cubicBezTo>
                  <a:cubicBezTo>
                    <a:pt x="7283" y="17337"/>
                    <a:pt x="4263" y="14317"/>
                    <a:pt x="4263" y="10800"/>
                  </a:cubicBezTo>
                  <a:cubicBezTo>
                    <a:pt x="4263" y="10303"/>
                    <a:pt x="4263" y="9557"/>
                    <a:pt x="4512" y="9024"/>
                  </a:cubicBezTo>
                  <a:cubicBezTo>
                    <a:pt x="2522" y="9024"/>
                    <a:pt x="2522" y="9024"/>
                    <a:pt x="2522" y="9024"/>
                  </a:cubicBezTo>
                  <a:cubicBezTo>
                    <a:pt x="2522" y="18083"/>
                    <a:pt x="2522" y="18083"/>
                    <a:pt x="2522" y="18083"/>
                  </a:cubicBezTo>
                  <a:cubicBezTo>
                    <a:pt x="2522" y="18580"/>
                    <a:pt x="3020" y="19078"/>
                    <a:pt x="3517" y="19078"/>
                  </a:cubicBezTo>
                  <a:cubicBezTo>
                    <a:pt x="18083" y="19078"/>
                    <a:pt x="18083" y="19078"/>
                    <a:pt x="18083" y="19078"/>
                  </a:cubicBezTo>
                  <a:cubicBezTo>
                    <a:pt x="18580" y="19078"/>
                    <a:pt x="19078" y="18580"/>
                    <a:pt x="19078" y="18083"/>
                  </a:cubicBezTo>
                  <a:lnTo>
                    <a:pt x="19078" y="90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  <p:sp>
          <p:nvSpPr>
            <p:cNvPr id="142" name="Freeform 12"/>
            <p:cNvSpPr/>
            <p:nvPr/>
          </p:nvSpPr>
          <p:spPr>
            <a:xfrm>
              <a:off x="6638785" y="4174071"/>
              <a:ext cx="289428" cy="235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14735" y="0"/>
                  </a:moveTo>
                  <a:cubicBezTo>
                    <a:pt x="16497" y="0"/>
                    <a:pt x="17287" y="960"/>
                    <a:pt x="18294" y="1876"/>
                  </a:cubicBezTo>
                  <a:cubicBezTo>
                    <a:pt x="19048" y="1876"/>
                    <a:pt x="20055" y="1265"/>
                    <a:pt x="20558" y="960"/>
                  </a:cubicBezTo>
                  <a:cubicBezTo>
                    <a:pt x="20845" y="655"/>
                    <a:pt x="20845" y="655"/>
                    <a:pt x="21097" y="655"/>
                  </a:cubicBezTo>
                  <a:cubicBezTo>
                    <a:pt x="20845" y="1571"/>
                    <a:pt x="20306" y="2487"/>
                    <a:pt x="19551" y="3098"/>
                  </a:cubicBezTo>
                  <a:cubicBezTo>
                    <a:pt x="19551" y="3098"/>
                    <a:pt x="19300" y="3404"/>
                    <a:pt x="19048" y="3404"/>
                  </a:cubicBezTo>
                  <a:cubicBezTo>
                    <a:pt x="20055" y="3404"/>
                    <a:pt x="20845" y="2793"/>
                    <a:pt x="21600" y="2793"/>
                  </a:cubicBezTo>
                  <a:cubicBezTo>
                    <a:pt x="21348" y="3404"/>
                    <a:pt x="20845" y="4320"/>
                    <a:pt x="20055" y="4625"/>
                  </a:cubicBezTo>
                  <a:cubicBezTo>
                    <a:pt x="19803" y="4931"/>
                    <a:pt x="19803" y="5280"/>
                    <a:pt x="19551" y="5585"/>
                  </a:cubicBezTo>
                  <a:cubicBezTo>
                    <a:pt x="19551" y="6807"/>
                    <a:pt x="19551" y="7724"/>
                    <a:pt x="19300" y="8945"/>
                  </a:cubicBezTo>
                  <a:cubicBezTo>
                    <a:pt x="18042" y="14836"/>
                    <a:pt x="15239" y="19156"/>
                    <a:pt x="10674" y="20989"/>
                  </a:cubicBezTo>
                  <a:cubicBezTo>
                    <a:pt x="8877" y="21600"/>
                    <a:pt x="6110" y="21600"/>
                    <a:pt x="4313" y="21295"/>
                  </a:cubicBezTo>
                  <a:cubicBezTo>
                    <a:pt x="3306" y="20989"/>
                    <a:pt x="2552" y="20684"/>
                    <a:pt x="1509" y="20073"/>
                  </a:cubicBezTo>
                  <a:cubicBezTo>
                    <a:pt x="1258" y="19767"/>
                    <a:pt x="755" y="19767"/>
                    <a:pt x="503" y="19462"/>
                  </a:cubicBezTo>
                  <a:cubicBezTo>
                    <a:pt x="252" y="19156"/>
                    <a:pt x="252" y="19156"/>
                    <a:pt x="0" y="19156"/>
                  </a:cubicBezTo>
                  <a:cubicBezTo>
                    <a:pt x="503" y="19156"/>
                    <a:pt x="1006" y="19156"/>
                    <a:pt x="1509" y="19156"/>
                  </a:cubicBezTo>
                  <a:cubicBezTo>
                    <a:pt x="1797" y="19156"/>
                    <a:pt x="2300" y="19156"/>
                    <a:pt x="2803" y="18851"/>
                  </a:cubicBezTo>
                  <a:cubicBezTo>
                    <a:pt x="3810" y="18502"/>
                    <a:pt x="4564" y="18196"/>
                    <a:pt x="5319" y="17891"/>
                  </a:cubicBezTo>
                  <a:cubicBezTo>
                    <a:pt x="5858" y="17585"/>
                    <a:pt x="6361" y="17280"/>
                    <a:pt x="6613" y="16669"/>
                  </a:cubicBezTo>
                  <a:cubicBezTo>
                    <a:pt x="6110" y="16669"/>
                    <a:pt x="5607" y="16669"/>
                    <a:pt x="5319" y="16669"/>
                  </a:cubicBezTo>
                  <a:cubicBezTo>
                    <a:pt x="3810" y="16058"/>
                    <a:pt x="3055" y="14836"/>
                    <a:pt x="2552" y="12960"/>
                  </a:cubicBezTo>
                  <a:cubicBezTo>
                    <a:pt x="2803" y="13265"/>
                    <a:pt x="4061" y="13265"/>
                    <a:pt x="4313" y="12960"/>
                  </a:cubicBezTo>
                  <a:cubicBezTo>
                    <a:pt x="3810" y="12960"/>
                    <a:pt x="3306" y="12655"/>
                    <a:pt x="3055" y="12349"/>
                  </a:cubicBezTo>
                  <a:cubicBezTo>
                    <a:pt x="1797" y="11433"/>
                    <a:pt x="755" y="9905"/>
                    <a:pt x="755" y="7724"/>
                  </a:cubicBezTo>
                  <a:cubicBezTo>
                    <a:pt x="1006" y="7724"/>
                    <a:pt x="1258" y="7724"/>
                    <a:pt x="1258" y="8029"/>
                  </a:cubicBezTo>
                  <a:cubicBezTo>
                    <a:pt x="1509" y="8029"/>
                    <a:pt x="1797" y="8029"/>
                    <a:pt x="2300" y="8335"/>
                  </a:cubicBezTo>
                  <a:lnTo>
                    <a:pt x="2803" y="8335"/>
                  </a:lnTo>
                  <a:cubicBezTo>
                    <a:pt x="2552" y="8029"/>
                    <a:pt x="2300" y="7724"/>
                    <a:pt x="2049" y="7418"/>
                  </a:cubicBezTo>
                  <a:cubicBezTo>
                    <a:pt x="1258" y="6196"/>
                    <a:pt x="503" y="4625"/>
                    <a:pt x="1006" y="2487"/>
                  </a:cubicBezTo>
                  <a:cubicBezTo>
                    <a:pt x="1006" y="1876"/>
                    <a:pt x="1258" y="1571"/>
                    <a:pt x="1509" y="1265"/>
                  </a:cubicBezTo>
                  <a:cubicBezTo>
                    <a:pt x="1509" y="1265"/>
                    <a:pt x="1797" y="1571"/>
                    <a:pt x="2049" y="1571"/>
                  </a:cubicBezTo>
                  <a:cubicBezTo>
                    <a:pt x="2300" y="2182"/>
                    <a:pt x="2803" y="2793"/>
                    <a:pt x="3306" y="3098"/>
                  </a:cubicBezTo>
                  <a:cubicBezTo>
                    <a:pt x="4816" y="4625"/>
                    <a:pt x="6361" y="5585"/>
                    <a:pt x="8626" y="6502"/>
                  </a:cubicBezTo>
                  <a:cubicBezTo>
                    <a:pt x="9380" y="6502"/>
                    <a:pt x="9919" y="6807"/>
                    <a:pt x="10674" y="6807"/>
                  </a:cubicBezTo>
                  <a:cubicBezTo>
                    <a:pt x="10423" y="5891"/>
                    <a:pt x="10423" y="4931"/>
                    <a:pt x="10674" y="4320"/>
                  </a:cubicBezTo>
                  <a:cubicBezTo>
                    <a:pt x="11177" y="2487"/>
                    <a:pt x="11932" y="1265"/>
                    <a:pt x="13226" y="655"/>
                  </a:cubicBezTo>
                  <a:cubicBezTo>
                    <a:pt x="13478" y="349"/>
                    <a:pt x="13981" y="349"/>
                    <a:pt x="14232" y="349"/>
                  </a:cubicBezTo>
                  <a:cubicBezTo>
                    <a:pt x="14484" y="349"/>
                    <a:pt x="14484" y="0"/>
                    <a:pt x="1473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91969B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</a:p>
          </p:txBody>
        </p:sp>
      </p:grpSp>
      <p:sp>
        <p:nvSpPr>
          <p:cNvPr id="148" name="Text Placeholder 1"/>
          <p:cNvSpPr txBox="1"/>
          <p:nvPr/>
        </p:nvSpPr>
        <p:spPr bwMode="gray">
          <a:xfrm>
            <a:off x="684968" y="500281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zh-CN" altLang="en-US" sz="3200" b="1" kern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素材：</a:t>
            </a:r>
            <a:r>
              <a:rPr lang="en-US" altLang="zh-CN" sz="3200" b="1" kern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icon</a:t>
            </a:r>
            <a:r>
              <a:rPr lang="zh-CN" altLang="en-US" sz="1600" b="1" kern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CN" sz="1600" b="1" kern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www.iconfont.cn</a:t>
            </a:r>
            <a:r>
              <a:rPr lang="zh-CN" altLang="en-US" sz="1600" b="1" kern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免费素材）</a:t>
            </a:r>
            <a:endParaRPr lang="zh-CN" altLang="en-US" sz="1600" b="1" kern="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549089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Human, Program, and AI</a:t>
            </a:r>
            <a:endParaRPr lang="zh-CN" altLang="en-US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5122" y="1872922"/>
            <a:ext cx="479934" cy="6457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322" y="1975253"/>
            <a:ext cx="517710" cy="504549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275876" y="1614956"/>
            <a:ext cx="0" cy="331856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619794" y="2884732"/>
            <a:ext cx="1776549" cy="548738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Experience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308023" y="2884732"/>
            <a:ext cx="993197" cy="548738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08989" y="4071052"/>
            <a:ext cx="786572" cy="4807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403444" y="4071052"/>
            <a:ext cx="786572" cy="480799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>
            <a:stCxn id="8" idx="4"/>
            <a:endCxn id="13" idx="0"/>
          </p:cNvCxnSpPr>
          <p:nvPr/>
        </p:nvCxnSpPr>
        <p:spPr>
          <a:xfrm flipH="1">
            <a:off x="9796730" y="3433470"/>
            <a:ext cx="7892" cy="6375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4"/>
            <a:endCxn id="12" idx="0"/>
          </p:cNvCxnSpPr>
          <p:nvPr/>
        </p:nvCxnSpPr>
        <p:spPr>
          <a:xfrm flipH="1">
            <a:off x="2502275" y="3433470"/>
            <a:ext cx="5794" cy="6375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07879" y="4045484"/>
            <a:ext cx="1210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</a:t>
            </a:r>
            <a:r>
              <a:rPr lang="en-US" altLang="zh-CN" sz="1400" dirty="0">
                <a:solidFill>
                  <a:srgbClr val="E63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1400" dirty="0">
              <a:solidFill>
                <a:srgbClr val="E632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86571" y="4159471"/>
            <a:ext cx="1063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</a:t>
            </a:r>
            <a:endParaRPr lang="zh-CN" altLang="en-US" sz="1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046402" y="4045484"/>
            <a:ext cx="7496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Data</a:t>
            </a:r>
            <a:endParaRPr lang="zh-CN" altLang="en-US" sz="1400" dirty="0">
              <a:solidFill>
                <a:srgbClr val="E632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020802" y="4158976"/>
            <a:ext cx="989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Attribute</a:t>
            </a:r>
            <a:endParaRPr lang="zh-CN" altLang="en-US" sz="1400" dirty="0"/>
          </a:p>
        </p:txBody>
      </p:sp>
      <p:cxnSp>
        <p:nvCxnSpPr>
          <p:cNvPr id="30" name="直接箭头连接符 29"/>
          <p:cNvCxnSpPr>
            <a:stCxn id="28" idx="3"/>
            <a:endCxn id="13" idx="1"/>
          </p:cNvCxnSpPr>
          <p:nvPr/>
        </p:nvCxnSpPr>
        <p:spPr>
          <a:xfrm>
            <a:off x="8796083" y="4307094"/>
            <a:ext cx="607361" cy="4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3" idx="3"/>
            <a:endCxn id="29" idx="1"/>
          </p:cNvCxnSpPr>
          <p:nvPr/>
        </p:nvCxnSpPr>
        <p:spPr>
          <a:xfrm>
            <a:off x="10190016" y="4311452"/>
            <a:ext cx="830786" cy="1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3"/>
            <a:endCxn id="27" idx="1"/>
          </p:cNvCxnSpPr>
          <p:nvPr/>
        </p:nvCxnSpPr>
        <p:spPr>
          <a:xfrm>
            <a:off x="2895561" y="4311452"/>
            <a:ext cx="691010" cy="1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6" idx="3"/>
            <a:endCxn id="12" idx="1"/>
          </p:cNvCxnSpPr>
          <p:nvPr/>
        </p:nvCxnSpPr>
        <p:spPr>
          <a:xfrm>
            <a:off x="1417980" y="4307094"/>
            <a:ext cx="691009" cy="4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8740318" y="3988493"/>
            <a:ext cx="749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sz="1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1538835" y="3530141"/>
            <a:ext cx="1140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E63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Induction</a:t>
            </a:r>
            <a:endParaRPr lang="zh-CN" altLang="en-US" sz="1400" dirty="0">
              <a:solidFill>
                <a:srgbClr val="E632BF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883485" y="3849787"/>
            <a:ext cx="1567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E63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Interpretation</a:t>
            </a:r>
            <a:endParaRPr lang="zh-CN" altLang="en-US" sz="1400" dirty="0">
              <a:solidFill>
                <a:srgbClr val="E632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780763" y="3600280"/>
            <a:ext cx="659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E63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endParaRPr lang="zh-CN" altLang="en-US" sz="1400" dirty="0">
              <a:solidFill>
                <a:srgbClr val="E632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241041" y="4012289"/>
            <a:ext cx="786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E63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</a:t>
            </a:r>
            <a:endParaRPr lang="zh-CN" altLang="en-US" sz="1400" dirty="0">
              <a:solidFill>
                <a:srgbClr val="E632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5"/>
          <p:cNvCxnSpPr/>
          <p:nvPr/>
        </p:nvCxnSpPr>
        <p:spPr>
          <a:xfrm>
            <a:off x="8081382" y="1602658"/>
            <a:ext cx="0" cy="331856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656" y="1948000"/>
            <a:ext cx="709725" cy="651697"/>
          </a:xfrm>
          <a:prstGeom prst="rect">
            <a:avLst/>
          </a:prstGeom>
        </p:spPr>
      </p:pic>
      <p:sp>
        <p:nvSpPr>
          <p:cNvPr id="9" name="椭圆 7"/>
          <p:cNvSpPr/>
          <p:nvPr/>
        </p:nvSpPr>
        <p:spPr>
          <a:xfrm>
            <a:off x="5598743" y="2895325"/>
            <a:ext cx="819795" cy="548738"/>
          </a:xfrm>
          <a:prstGeom prst="ellips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2"/>
          <p:cNvSpPr/>
          <p:nvPr/>
        </p:nvSpPr>
        <p:spPr>
          <a:xfrm>
            <a:off x="5543798" y="4071052"/>
            <a:ext cx="929686" cy="48079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Program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4"/>
          <p:cNvCxnSpPr>
            <a:stCxn id="9" idx="4"/>
            <a:endCxn id="10" idx="0"/>
          </p:cNvCxnSpPr>
          <p:nvPr/>
        </p:nvCxnSpPr>
        <p:spPr>
          <a:xfrm>
            <a:off x="6008641" y="3444063"/>
            <a:ext cx="0" cy="626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7"/>
          <p:cNvSpPr txBox="1"/>
          <p:nvPr/>
        </p:nvSpPr>
        <p:spPr>
          <a:xfrm>
            <a:off x="4426381" y="4150712"/>
            <a:ext cx="6294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E63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1400" dirty="0">
              <a:solidFill>
                <a:srgbClr val="E632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8"/>
          <p:cNvSpPr txBox="1"/>
          <p:nvPr/>
        </p:nvSpPr>
        <p:spPr>
          <a:xfrm>
            <a:off x="7331117" y="4158976"/>
            <a:ext cx="750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  <a:endParaRPr lang="zh-CN" altLang="en-US" sz="1400" dirty="0"/>
          </a:p>
        </p:txBody>
      </p:sp>
      <p:cxnSp>
        <p:nvCxnSpPr>
          <p:cNvPr id="17" name="直接箭头连接符 29"/>
          <p:cNvCxnSpPr>
            <a:stCxn id="14" idx="3"/>
            <a:endCxn id="10" idx="1"/>
          </p:cNvCxnSpPr>
          <p:nvPr/>
        </p:nvCxnSpPr>
        <p:spPr>
          <a:xfrm>
            <a:off x="5055842" y="4304601"/>
            <a:ext cx="487956" cy="6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30"/>
          <p:cNvCxnSpPr>
            <a:stCxn id="10" idx="3"/>
            <a:endCxn id="16" idx="1"/>
          </p:cNvCxnSpPr>
          <p:nvPr/>
        </p:nvCxnSpPr>
        <p:spPr>
          <a:xfrm>
            <a:off x="6473484" y="4311452"/>
            <a:ext cx="857633" cy="1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45"/>
          <p:cNvSpPr txBox="1"/>
          <p:nvPr/>
        </p:nvSpPr>
        <p:spPr>
          <a:xfrm>
            <a:off x="4957153" y="3988493"/>
            <a:ext cx="727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sz="1400" dirty="0"/>
          </a:p>
        </p:txBody>
      </p:sp>
      <p:sp>
        <p:nvSpPr>
          <p:cNvPr id="22" name="文本框 48"/>
          <p:cNvSpPr txBox="1"/>
          <p:nvPr/>
        </p:nvSpPr>
        <p:spPr>
          <a:xfrm>
            <a:off x="6041444" y="3600280"/>
            <a:ext cx="792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E63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sz="1400" dirty="0">
              <a:solidFill>
                <a:srgbClr val="E632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49"/>
          <p:cNvSpPr txBox="1"/>
          <p:nvPr/>
        </p:nvSpPr>
        <p:spPr>
          <a:xfrm>
            <a:off x="6430276" y="4012289"/>
            <a:ext cx="1033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E63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</a:t>
            </a:r>
            <a:endParaRPr lang="zh-CN" altLang="en-US" sz="1400" dirty="0">
              <a:solidFill>
                <a:srgbClr val="E632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39234" y="4921218"/>
            <a:ext cx="2796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Human Thinking</a:t>
            </a:r>
            <a:endParaRPr lang="en-US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AU" sz="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 experience, identify rules, and use the rules to predict the future.</a:t>
            </a:r>
            <a:endParaRPr lang="en-AU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37833" y="4921217"/>
            <a:ext cx="2944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</a:t>
            </a:r>
            <a:endParaRPr lang="en-US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AU" sz="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Based on predefined rules, execute calculations to obtain results.</a:t>
            </a:r>
            <a:endParaRPr lang="en-AU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22998" y="4955246"/>
            <a:ext cx="3315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lang="en-US" b="1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AU" sz="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 rules from existing data and use them to predict outcomes for new data.</a:t>
            </a:r>
            <a:endParaRPr lang="en-AU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 txBox="1"/>
          <p:nvPr/>
        </p:nvSpPr>
        <p:spPr bwMode="gray">
          <a:xfrm>
            <a:off x="684968" y="586778"/>
            <a:ext cx="10930770" cy="42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Learning, Deep Learning and AI</a:t>
            </a: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Picture 2" descr="Relationship diagram: AI vs. machine learning vs. deep learning"/>
          <p:cNvPicPr>
            <a:picLocks noGrp="1"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68" y="1642370"/>
            <a:ext cx="5872585" cy="422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166" y="1790672"/>
            <a:ext cx="5194207" cy="1866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166" y="3755973"/>
            <a:ext cx="5280170" cy="1773970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ODBmY2I2ODY1ZjE4MWEzNDA0OTk0MjY1YjllZWViNz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19781</Words>
  <Application>WPS 演示</Application>
  <PresentationFormat>Widescreen</PresentationFormat>
  <Paragraphs>1322</Paragraphs>
  <Slides>78</Slides>
  <Notes>43</Notes>
  <HiddenSlides>10</HiddenSlides>
  <MMClips>3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108" baseType="lpstr">
      <vt:lpstr>Arial</vt:lpstr>
      <vt:lpstr>宋体</vt:lpstr>
      <vt:lpstr>Wingdings</vt:lpstr>
      <vt:lpstr>Arial</vt:lpstr>
      <vt:lpstr>Montserrat</vt:lpstr>
      <vt:lpstr>Segoe Print</vt:lpstr>
      <vt:lpstr>Montserrat SemiBold</vt:lpstr>
      <vt:lpstr>微软雅黑</vt:lpstr>
      <vt:lpstr>Helvetica Neue</vt:lpstr>
      <vt:lpstr>Calibri</vt:lpstr>
      <vt:lpstr>等线</vt:lpstr>
      <vt:lpstr>Arial Unicode MS</vt:lpstr>
      <vt:lpstr>等线 Light</vt:lpstr>
      <vt:lpstr>Aptos</vt:lpstr>
      <vt:lpstr>PingFang SC</vt:lpstr>
      <vt:lpstr>Linux Libertine</vt:lpstr>
      <vt:lpstr>Lucida Grande</vt:lpstr>
      <vt:lpstr>Cambria Math</vt:lpstr>
      <vt:lpstr>微软雅黑 Light</vt:lpstr>
      <vt:lpstr>Times New Roman</vt:lpstr>
      <vt:lpstr>Wingdings</vt:lpstr>
      <vt:lpstr>Roboto</vt:lpstr>
      <vt:lpstr>思源黑体 CN Regular</vt:lpstr>
      <vt:lpstr>Helvetica Neue Medium</vt:lpstr>
      <vt:lpstr>FZLanTingHeiS-EL-GB</vt:lpstr>
      <vt:lpstr>Lato Light</vt:lpstr>
      <vt:lpstr>Times New Roman</vt:lpstr>
      <vt:lpstr>黑体</vt:lpstr>
      <vt:lpstr>BatangChe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钱蕾</dc:creator>
  <cp:lastModifiedBy>唐昳洲</cp:lastModifiedBy>
  <cp:revision>220</cp:revision>
  <dcterms:created xsi:type="dcterms:W3CDTF">2024-01-09T07:33:00Z</dcterms:created>
  <dcterms:modified xsi:type="dcterms:W3CDTF">2024-11-28T15:46:19Z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07C39EFE5E66456D83515C114798429B_13</vt:lpwstr>
  </property>
  <property fmtid="{D5CDD505-2E9C-101B-9397-08002B2CF9AE}" pid="3" name="KSOProductBuildVer">
    <vt:lpwstr>2052-12.1.0.18608</vt:lpwstr>
  </property>
</Properties>
</file>